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notesSlides/notesSlide7.xml" ContentType="application/vnd.openxmlformats-officedocument.presentationml.notesSlide+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notesSlides/notesSlide17.xml" ContentType="application/vnd.openxmlformats-officedocument.presentationml.notesSlide+xml"/>
  <Override PartName="/ppt/tags/tag36.xml" ContentType="application/vnd.openxmlformats-officedocument.presentationml.tags+xml"/>
  <Override PartName="/ppt/notesSlides/notesSlide18.xml" ContentType="application/vnd.openxmlformats-officedocument.presentationml.notesSlide+xml"/>
  <Override PartName="/ppt/tags/tag37.xml" ContentType="application/vnd.openxmlformats-officedocument.presentationml.tags+xml"/>
  <Override PartName="/ppt/notesSlides/notesSlide19.xml" ContentType="application/vnd.openxmlformats-officedocument.presentationml.notesSlide+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notesSlides/notesSlide21.xml" ContentType="application/vnd.openxmlformats-officedocument.presentationml.notesSlide+xml"/>
  <Override PartName="/ppt/tags/tag40.xml" ContentType="application/vnd.openxmlformats-officedocument.presentationml.tags+xml"/>
  <Override PartName="/ppt/notesSlides/notesSlide22.xml" ContentType="application/vnd.openxmlformats-officedocument.presentationml.notesSlide+xml"/>
  <Override PartName="/ppt/tags/tag41.xml" ContentType="application/vnd.openxmlformats-officedocument.presentationml.tags+xml"/>
  <Override PartName="/ppt/notesSlides/notesSlide23.xml" ContentType="application/vnd.openxmlformats-officedocument.presentationml.notesSlide+xml"/>
  <Override PartName="/ppt/tags/tag42.xml" ContentType="application/vnd.openxmlformats-officedocument.presentationml.tags+xml"/>
  <Override PartName="/ppt/notesSlides/notesSlide24.xml" ContentType="application/vnd.openxmlformats-officedocument.presentationml.notesSlide+xml"/>
  <Override PartName="/ppt/tags/tag43.xml" ContentType="application/vnd.openxmlformats-officedocument.presentationml.tags+xml"/>
  <Override PartName="/ppt/notesSlides/notesSlide25.xml" ContentType="application/vnd.openxmlformats-officedocument.presentationml.notesSlide+xml"/>
  <Override PartName="/ppt/tags/tag44.xml" ContentType="application/vnd.openxmlformats-officedocument.presentationml.tags+xml"/>
  <Override PartName="/ppt/notesSlides/notesSlide26.xml" ContentType="application/vnd.openxmlformats-officedocument.presentationml.notesSlide+xml"/>
  <Override PartName="/ppt/tags/tag45.xml" ContentType="application/vnd.openxmlformats-officedocument.presentationml.tags+xml"/>
  <Override PartName="/ppt/notesSlides/notesSlide27.xml" ContentType="application/vnd.openxmlformats-officedocument.presentationml.notesSlide+xml"/>
  <Override PartName="/ppt/tags/tag46.xml" ContentType="application/vnd.openxmlformats-officedocument.presentationml.tags+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ppt/tags/tag48.xml" ContentType="application/vnd.openxmlformats-officedocument.presentationml.tags+xml"/>
  <Override PartName="/ppt/notesSlides/notesSlide30.xml" ContentType="application/vnd.openxmlformats-officedocument.presentationml.notesSlide+xml"/>
  <Override PartName="/ppt/tags/tag49.xml" ContentType="application/vnd.openxmlformats-officedocument.presentationml.tags+xml"/>
  <Override PartName="/ppt/notesSlides/notesSlide31.xml" ContentType="application/vnd.openxmlformats-officedocument.presentationml.notesSlide+xml"/>
  <Override PartName="/ppt/tags/tag5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1.xml" ContentType="application/vnd.openxmlformats-officedocument.presentationml.tags+xml"/>
  <Override PartName="/ppt/notesSlides/notesSlide35.xml" ContentType="application/vnd.openxmlformats-officedocument.presentationml.notesSlide+xml"/>
  <Override PartName="/ppt/tags/tag52.xml" ContentType="application/vnd.openxmlformats-officedocument.presentationml.tags+xml"/>
  <Override PartName="/ppt/notesSlides/notesSlide36.xml" ContentType="application/vnd.openxmlformats-officedocument.presentationml.notesSlide+xml"/>
  <Override PartName="/ppt/tags/tag53.xml" ContentType="application/vnd.openxmlformats-officedocument.presentationml.tags+xml"/>
  <Override PartName="/ppt/notesSlides/notesSlide37.xml" ContentType="application/vnd.openxmlformats-officedocument.presentationml.notesSlide+xml"/>
  <Override PartName="/ppt/tags/tag54.xml" ContentType="application/vnd.openxmlformats-officedocument.presentationml.tags+xml"/>
  <Override PartName="/ppt/notesSlides/notesSlide38.xml" ContentType="application/vnd.openxmlformats-officedocument.presentationml.notesSlide+xml"/>
  <Override PartName="/ppt/tags/tag55.xml" ContentType="application/vnd.openxmlformats-officedocument.presentationml.tags+xml"/>
  <Override PartName="/ppt/notesSlides/notesSlide39.xml" ContentType="application/vnd.openxmlformats-officedocument.presentationml.notesSlide+xml"/>
  <Override PartName="/ppt/tags/tag56.xml" ContentType="application/vnd.openxmlformats-officedocument.presentationml.tags+xml"/>
  <Override PartName="/ppt/notesSlides/notesSlide40.xml" ContentType="application/vnd.openxmlformats-officedocument.presentationml.notesSlide+xml"/>
  <Override PartName="/ppt/tags/tag57.xml" ContentType="application/vnd.openxmlformats-officedocument.presentationml.tags+xml"/>
  <Override PartName="/ppt/notesSlides/notesSlide41.xml" ContentType="application/vnd.openxmlformats-officedocument.presentationml.notesSlide+xml"/>
  <Override PartName="/ppt/tags/tag58.xml" ContentType="application/vnd.openxmlformats-officedocument.presentationml.tags+xml"/>
  <Override PartName="/ppt/notesSlides/notesSlide42.xml" ContentType="application/vnd.openxmlformats-officedocument.presentationml.notesSlide+xml"/>
  <Override PartName="/ppt/tags/tag59.xml" ContentType="application/vnd.openxmlformats-officedocument.presentationml.tags+xml"/>
  <Override PartName="/ppt/notesSlides/notesSlide43.xml" ContentType="application/vnd.openxmlformats-officedocument.presentationml.notesSlide+xml"/>
  <Override PartName="/ppt/tags/tag6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61.xml" ContentType="application/vnd.openxmlformats-officedocument.presentationml.tags+xml"/>
  <Override PartName="/ppt/notesSlides/notesSlide46.xml" ContentType="application/vnd.openxmlformats-officedocument.presentationml.notesSlide+xml"/>
  <Override PartName="/ppt/tags/tag62.xml" ContentType="application/vnd.openxmlformats-officedocument.presentationml.tags+xml"/>
  <Override PartName="/ppt/notesSlides/notesSlide47.xml" ContentType="application/vnd.openxmlformats-officedocument.presentationml.notesSlide+xml"/>
  <Override PartName="/ppt/tags/tag63.xml" ContentType="application/vnd.openxmlformats-officedocument.presentationml.tags+xml"/>
  <Override PartName="/ppt/notesSlides/notesSlide4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53"/>
  </p:notesMasterIdLst>
  <p:handoutMasterIdLst>
    <p:handoutMasterId r:id="rId54"/>
  </p:handoutMasterIdLst>
  <p:sldIdLst>
    <p:sldId id="256" r:id="rId5"/>
    <p:sldId id="385" r:id="rId6"/>
    <p:sldId id="393" r:id="rId7"/>
    <p:sldId id="390" r:id="rId8"/>
    <p:sldId id="262" r:id="rId9"/>
    <p:sldId id="2200" r:id="rId10"/>
    <p:sldId id="270" r:id="rId11"/>
    <p:sldId id="338" r:id="rId12"/>
    <p:sldId id="2221" r:id="rId13"/>
    <p:sldId id="279" r:id="rId14"/>
    <p:sldId id="2223" r:id="rId15"/>
    <p:sldId id="2105" r:id="rId16"/>
    <p:sldId id="2205" r:id="rId17"/>
    <p:sldId id="2144" r:id="rId18"/>
    <p:sldId id="2201" r:id="rId19"/>
    <p:sldId id="542" r:id="rId20"/>
    <p:sldId id="2202" r:id="rId21"/>
    <p:sldId id="2228" r:id="rId22"/>
    <p:sldId id="2230" r:id="rId23"/>
    <p:sldId id="2220" r:id="rId24"/>
    <p:sldId id="2113" r:id="rId25"/>
    <p:sldId id="2214" r:id="rId26"/>
    <p:sldId id="2207" r:id="rId27"/>
    <p:sldId id="2219" r:id="rId28"/>
    <p:sldId id="2208" r:id="rId29"/>
    <p:sldId id="2229" r:id="rId30"/>
    <p:sldId id="494" r:id="rId31"/>
    <p:sldId id="2103" r:id="rId32"/>
    <p:sldId id="2222" r:id="rId33"/>
    <p:sldId id="2206" r:id="rId34"/>
    <p:sldId id="2114" r:id="rId35"/>
    <p:sldId id="387" r:id="rId36"/>
    <p:sldId id="388" r:id="rId37"/>
    <p:sldId id="389" r:id="rId38"/>
    <p:sldId id="2118" r:id="rId39"/>
    <p:sldId id="2119" r:id="rId40"/>
    <p:sldId id="2210" r:id="rId41"/>
    <p:sldId id="2122" r:id="rId42"/>
    <p:sldId id="2211" r:id="rId43"/>
    <p:sldId id="2128" r:id="rId44"/>
    <p:sldId id="2213" r:id="rId45"/>
    <p:sldId id="2124" r:id="rId46"/>
    <p:sldId id="2212" r:id="rId47"/>
    <p:sldId id="2129" r:id="rId48"/>
    <p:sldId id="2215" r:id="rId49"/>
    <p:sldId id="392" r:id="rId50"/>
    <p:sldId id="378" r:id="rId51"/>
    <p:sldId id="383" r:id="rId52"/>
  </p:sldIdLst>
  <p:sldSz cx="16256000" cy="9144000"/>
  <p:notesSz cx="6858000" cy="9144000"/>
  <p:custDataLst>
    <p:tags r:id="rId5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66ODX4KO0pViF3fhVwN+BQ==" hashData="b22d+iWXapOoUH0mOPsZGuCfCsEm8lIwLBR3XRYXErab8eBp9Wdf2sXTy5uWX3vEPSygDukpf1pzB6Kqfandlw=="/>
  <p:extLst>
    <p:ext uri="{EFAFB233-063F-42B5-8137-9DF3F51BA10A}">
      <p15:sldGuideLst xmlns:p15="http://schemas.microsoft.com/office/powerpoint/2012/main">
        <p15:guide id="8" orient="horz" pos="3515" userDrawn="1">
          <p15:clr>
            <a:srgbClr val="A4A3A4"/>
          </p15:clr>
        </p15:guide>
        <p15:guide id="9" pos="5120">
          <p15:clr>
            <a:srgbClr val="A4A3A4"/>
          </p15:clr>
        </p15:guide>
        <p15:guide id="10" orient="horz"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8D9B16-9901-4A1F-D66F-AAB4C5CEF9D7}" name="Uma Kumari" initials="UK" userId="S::uma.kumari@simplilearn.com::f154a5f4-9073-40a7-83a4-0584e0f34eaa" providerId="AD"/>
  <p188:author id="{862FC623-FA80-6620-6192-671D1513C975}" name="Rashmi Tarkeshwar Singh" initials="RS" userId="S::rashmi.tsingh@simplilearn.com::68a6778a-50ba-49c5-9a37-e67a9d27a7f7" providerId="AD"/>
  <p188:author id="{64BBC040-375C-F2D6-200D-BF5331160422}" name="Aleena Raj" initials="AR" userId="S::aleena.raj@simplilearn.com::a8a118e5-a6ae-42e0-9165-fbbc7d58dfa2" providerId="AD"/>
  <p188:author id="{6D416166-8DC5-5F65-96E1-99CAB1DDB2A3}" name="Guwalani Kunal" initials="GK" userId="S::guwalani.kunal@simplilearn.com::18ebe22a-2a61-47bf-9fc2-2bfaf0cd3e75" providerId="AD"/>
  <p188:author id="{C5B91275-2E97-4445-A0F9-79660D53D934}" name="Gajendra MS" initials="GM" userId="S::gajendra.ms@simplilearn.com::2fac9be5-0aaf-4a4e-81e3-665d10c1ffa5" providerId="AD"/>
  <p188:author id="{588C15A7-FF89-C7B7-461C-387FBB64C37C}" name="Aishwarya B" initials="AB" userId="S::aishwarya.b@simplilearn.com::0867edd5-7bf9-49fb-9002-3cb2c79b09e0" providerId="AD"/>
  <p188:author id="{B76F24AE-CEC9-E774-FEE4-1C5E5921F8D4}" name="Anjana Lalitha" initials="AL" userId="S::anjana.lalitha@simplilearn.com::7da6e5b1-f104-4b75-9a49-f3cd2cec10c3" providerId="AD"/>
  <p188:author id="{2217B4E1-9409-F7F9-DCDF-A0141344703A}" name="Roop Kumar" initials="RK" userId="S::roop.kumar@simplilearn.com::ec229fc9-1ae5-4424-ad91-f4b472f033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9CD8"/>
    <a:srgbClr val="12A7E2"/>
    <a:srgbClr val="0078EE"/>
    <a:srgbClr val="4472C4"/>
    <a:srgbClr val="024F93"/>
    <a:srgbClr val="FFFFFF"/>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83268" autoAdjust="0"/>
  </p:normalViewPr>
  <p:slideViewPr>
    <p:cSldViewPr snapToGrid="0">
      <p:cViewPr varScale="1">
        <p:scale>
          <a:sx n="43" d="100"/>
          <a:sy n="43" d="100"/>
        </p:scale>
        <p:origin x="1200" y="54"/>
      </p:cViewPr>
      <p:guideLst>
        <p:guide orient="horz" pos="3515"/>
        <p:guide pos="5120"/>
        <p:guide orient="horz"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warya B" userId="0867edd5-7bf9-49fb-9002-3cb2c79b09e0" providerId="ADAL" clId="{DE0B9982-3F86-4785-A131-6CE55DD0C821}"/>
    <pc:docChg chg="undo redo custSel addSld delSld modSld sldOrd">
      <pc:chgData name="Aishwarya B" userId="0867edd5-7bf9-49fb-9002-3cb2c79b09e0" providerId="ADAL" clId="{DE0B9982-3F86-4785-A131-6CE55DD0C821}" dt="2024-04-17T12:47:50.118" v="4266"/>
      <pc:docMkLst>
        <pc:docMk/>
      </pc:docMkLst>
      <pc:sldChg chg="modSp mod delCm modCm modNotesTx">
        <pc:chgData name="Aishwarya B" userId="0867edd5-7bf9-49fb-9002-3cb2c79b09e0" providerId="ADAL" clId="{DE0B9982-3F86-4785-A131-6CE55DD0C821}" dt="2024-04-17T09:45:16.245" v="3739" actId="113"/>
        <pc:sldMkLst>
          <pc:docMk/>
          <pc:sldMk cId="1070346001" sldId="262"/>
        </pc:sldMkLst>
        <pc:spChg chg="mod">
          <ac:chgData name="Aishwarya B" userId="0867edd5-7bf9-49fb-9002-3cb2c79b09e0" providerId="ADAL" clId="{DE0B9982-3F86-4785-A131-6CE55DD0C821}" dt="2024-04-11T06:51:56.133" v="282" actId="207"/>
          <ac:spMkLst>
            <pc:docMk/>
            <pc:sldMk cId="1070346001" sldId="262"/>
            <ac:spMk id="3" creationId="{34849BB2-9813-A97A-C80F-275C24EA2885}"/>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1:20.450" v="3219"/>
              <pc2:cmMkLst xmlns:pc2="http://schemas.microsoft.com/office/powerpoint/2019/9/main/command">
                <pc:docMk/>
                <pc:sldMk cId="1070346001" sldId="262"/>
                <pc2:cmMk id="{AF771B0A-2653-4A44-83DA-C072685CD7D4}"/>
              </pc2:cmMkLst>
            </pc226:cmChg>
          </p:ext>
        </pc:extLst>
      </pc:sldChg>
      <pc:sldChg chg="modNotesTx">
        <pc:chgData name="Aishwarya B" userId="0867edd5-7bf9-49fb-9002-3cb2c79b09e0" providerId="ADAL" clId="{DE0B9982-3F86-4785-A131-6CE55DD0C821}" dt="2024-04-17T09:45:23.757" v="3740"/>
        <pc:sldMkLst>
          <pc:docMk/>
          <pc:sldMk cId="1530117634" sldId="270"/>
        </pc:sldMkLst>
      </pc:sldChg>
      <pc:sldChg chg="modSp mod modNotesTx">
        <pc:chgData name="Aishwarya B" userId="0867edd5-7bf9-49fb-9002-3cb2c79b09e0" providerId="ADAL" clId="{DE0B9982-3F86-4785-A131-6CE55DD0C821}" dt="2024-04-16T05:23:00.599" v="3283" actId="20577"/>
        <pc:sldMkLst>
          <pc:docMk/>
          <pc:sldMk cId="2398599243" sldId="279"/>
        </pc:sldMkLst>
        <pc:spChg chg="mod">
          <ac:chgData name="Aishwarya B" userId="0867edd5-7bf9-49fb-9002-3cb2c79b09e0" providerId="ADAL" clId="{DE0B9982-3F86-4785-A131-6CE55DD0C821}" dt="2024-04-16T05:23:00.599" v="3283" actId="20577"/>
          <ac:spMkLst>
            <pc:docMk/>
            <pc:sldMk cId="2398599243" sldId="279"/>
            <ac:spMk id="29" creationId="{A7114070-0C91-34CC-48DA-495554995E9C}"/>
          </ac:spMkLst>
        </pc:spChg>
      </pc:sldChg>
      <pc:sldChg chg="addSp delSp modSp mod delCm modCm modNotesTx">
        <pc:chgData name="Aishwarya B" userId="0867edd5-7bf9-49fb-9002-3cb2c79b09e0" providerId="ADAL" clId="{DE0B9982-3F86-4785-A131-6CE55DD0C821}" dt="2024-04-17T09:45:28.014" v="3741"/>
        <pc:sldMkLst>
          <pc:docMk/>
          <pc:sldMk cId="3288418551" sldId="338"/>
        </pc:sldMkLst>
        <pc:spChg chg="mod">
          <ac:chgData name="Aishwarya B" userId="0867edd5-7bf9-49fb-9002-3cb2c79b09e0" providerId="ADAL" clId="{DE0B9982-3F86-4785-A131-6CE55DD0C821}" dt="2024-04-11T05:06:07.538" v="235" actId="20577"/>
          <ac:spMkLst>
            <pc:docMk/>
            <pc:sldMk cId="3288418551" sldId="338"/>
            <ac:spMk id="4" creationId="{4FD480B0-CF59-2A98-2C2B-E5B4D7C8181C}"/>
          </ac:spMkLst>
        </pc:spChg>
        <pc:spChg chg="mod">
          <ac:chgData name="Aishwarya B" userId="0867edd5-7bf9-49fb-9002-3cb2c79b09e0" providerId="ADAL" clId="{DE0B9982-3F86-4785-A131-6CE55DD0C821}" dt="2024-04-11T05:06:15.729" v="251"/>
          <ac:spMkLst>
            <pc:docMk/>
            <pc:sldMk cId="3288418551" sldId="338"/>
            <ac:spMk id="5" creationId="{B3B16A57-FF36-67E6-6D84-49D7CEDA5B36}"/>
          </ac:spMkLst>
        </pc:spChg>
        <pc:cxnChg chg="add del mod replST">
          <ac:chgData name="Aishwarya B" userId="0867edd5-7bf9-49fb-9002-3cb2c79b09e0" providerId="ADAL" clId="{DE0B9982-3F86-4785-A131-6CE55DD0C821}" dt="2024-04-11T05:06:15.745" v="253"/>
          <ac:cxnSpMkLst>
            <pc:docMk/>
            <pc:sldMk cId="3288418551" sldId="338"/>
            <ac:cxnSpMk id="2" creationId="{20E6D5FC-E88F-FF4D-05C6-4B64AE5A0F5E}"/>
          </ac:cxnSpMkLst>
        </pc:cxn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1:57.656" v="3223"/>
              <pc2:cmMkLst xmlns:pc2="http://schemas.microsoft.com/office/powerpoint/2019/9/main/command">
                <pc:docMk/>
                <pc:sldMk cId="3288418551" sldId="338"/>
                <pc2:cmMk id="{6551ADD5-DB0A-4422-B340-A58C23C98F35}"/>
              </pc2:cmMkLst>
            </pc226:cmChg>
          </p:ext>
        </pc:extLst>
      </pc:sldChg>
      <pc:sldChg chg="modSp mod delCm modCm">
        <pc:chgData name="Aishwarya B" userId="0867edd5-7bf9-49fb-9002-3cb2c79b09e0" providerId="ADAL" clId="{DE0B9982-3F86-4785-A131-6CE55DD0C821}" dt="2024-04-15T09:38:38.844" v="3260"/>
        <pc:sldMkLst>
          <pc:docMk/>
          <pc:sldMk cId="2396102663" sldId="378"/>
        </pc:sldMkLst>
        <pc:spChg chg="mod">
          <ac:chgData name="Aishwarya B" userId="0867edd5-7bf9-49fb-9002-3cb2c79b09e0" providerId="ADAL" clId="{DE0B9982-3F86-4785-A131-6CE55DD0C821}" dt="2024-04-13T05:45:59.190" v="1931"/>
          <ac:spMkLst>
            <pc:docMk/>
            <pc:sldMk cId="2396102663" sldId="378"/>
            <ac:spMk id="3" creationId="{34849BB2-9813-A97A-C80F-275C24EA2885}"/>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8:38.844" v="3260"/>
              <pc2:cmMkLst xmlns:pc2="http://schemas.microsoft.com/office/powerpoint/2019/9/main/command">
                <pc:docMk/>
                <pc:sldMk cId="2396102663" sldId="378"/>
                <pc2:cmMk id="{C142C2E9-17B7-4D85-926E-09DE728203C9}"/>
              </pc2:cmMkLst>
              <pc226:cmRplyChg chg="add">
                <pc226:chgData name="Aishwarya B" userId="0867edd5-7bf9-49fb-9002-3cb2c79b09e0" providerId="ADAL" clId="{DE0B9982-3F86-4785-A131-6CE55DD0C821}" dt="2024-04-13T05:47:09.779" v="1932"/>
                <pc2:cmRplyMkLst xmlns:pc2="http://schemas.microsoft.com/office/powerpoint/2019/9/main/command">
                  <pc:docMk/>
                  <pc:sldMk cId="2396102663" sldId="378"/>
                  <pc2:cmMk id="{C142C2E9-17B7-4D85-926E-09DE728203C9}"/>
                  <pc2:cmRplyMk id="{BF11DC1F-93A5-4AE2-85ED-465A35EB49D2}"/>
                </pc2:cmRplyMkLst>
              </pc226:cmRplyChg>
            </pc226:cmChg>
          </p:ext>
        </pc:extLst>
      </pc:sldChg>
      <pc:sldChg chg="modSp del modCm">
        <pc:chgData name="Aishwarya B" userId="0867edd5-7bf9-49fb-9002-3cb2c79b09e0" providerId="ADAL" clId="{DE0B9982-3F86-4785-A131-6CE55DD0C821}" dt="2024-04-13T17:42:54.329" v="2482" actId="47"/>
        <pc:sldMkLst>
          <pc:docMk/>
          <pc:sldMk cId="4089060999" sldId="381"/>
        </pc:sldMkLst>
        <pc:spChg chg="mod">
          <ac:chgData name="Aishwarya B" userId="0867edd5-7bf9-49fb-9002-3cb2c79b09e0" providerId="ADAL" clId="{DE0B9982-3F86-4785-A131-6CE55DD0C821}" dt="2024-04-11T13:39:29.553" v="1396"/>
          <ac:spMkLst>
            <pc:docMk/>
            <pc:sldMk cId="4089060999" sldId="381"/>
            <ac:spMk id="4" creationId="{7F554D72-A874-02A4-5BAA-EA1410FE7B5B}"/>
          </ac:spMkLst>
        </pc:spChg>
        <pc:extLst>
          <p:ext xmlns:p="http://schemas.openxmlformats.org/presentationml/2006/main" uri="{D6D511B9-2390-475A-947B-AFAB55BFBCF1}">
            <pc226:cmChg xmlns:pc226="http://schemas.microsoft.com/office/powerpoint/2022/06/main/command" chg="">
              <pc226:chgData name="Aishwarya B" userId="0867edd5-7bf9-49fb-9002-3cb2c79b09e0" providerId="ADAL" clId="{DE0B9982-3F86-4785-A131-6CE55DD0C821}" dt="2024-04-12T18:21:07.390" v="1866"/>
              <pc2:cmMkLst xmlns:pc2="http://schemas.microsoft.com/office/powerpoint/2019/9/main/command">
                <pc:docMk/>
                <pc:sldMk cId="4089060999" sldId="381"/>
                <pc2:cmMk id="{63C72054-6797-42CB-840A-7A295869B9B8}"/>
              </pc2:cmMkLst>
              <pc226:cmRplyChg chg="add">
                <pc226:chgData name="Aishwarya B" userId="0867edd5-7bf9-49fb-9002-3cb2c79b09e0" providerId="ADAL" clId="{DE0B9982-3F86-4785-A131-6CE55DD0C821}" dt="2024-04-12T18:21:07.390" v="1866"/>
                <pc2:cmRplyMkLst xmlns:pc2="http://schemas.microsoft.com/office/powerpoint/2019/9/main/command">
                  <pc:docMk/>
                  <pc:sldMk cId="4089060999" sldId="381"/>
                  <pc2:cmMk id="{63C72054-6797-42CB-840A-7A295869B9B8}"/>
                  <pc2:cmRplyMk id="{EE66FAFB-6C22-413A-AA7C-1ABC5E68A400}"/>
                </pc2:cmRplyMkLst>
              </pc226:cmRplyChg>
            </pc226:cmChg>
          </p:ext>
        </pc:extLst>
      </pc:sldChg>
      <pc:sldChg chg="modSp mod delCm modCm modNotesTx">
        <pc:chgData name="Aishwarya B" userId="0867edd5-7bf9-49fb-9002-3cb2c79b09e0" providerId="ADAL" clId="{DE0B9982-3F86-4785-A131-6CE55DD0C821}" dt="2024-04-17T06:00:50.577" v="3624" actId="20577"/>
        <pc:sldMkLst>
          <pc:docMk/>
          <pc:sldMk cId="1109232934" sldId="390"/>
        </pc:sldMkLst>
        <pc:spChg chg="mod">
          <ac:chgData name="Aishwarya B" userId="0867edd5-7bf9-49fb-9002-3cb2c79b09e0" providerId="ADAL" clId="{DE0B9982-3F86-4785-A131-6CE55DD0C821}" dt="2024-04-17T06:00:50.577" v="3624" actId="20577"/>
          <ac:spMkLst>
            <pc:docMk/>
            <pc:sldMk cId="1109232934" sldId="390"/>
            <ac:spMk id="2" creationId="{976A12A0-9788-DF6C-5F0B-E7D4B1C44D00}"/>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1:14.660" v="3218"/>
              <pc2:cmMkLst xmlns:pc2="http://schemas.microsoft.com/office/powerpoint/2019/9/main/command">
                <pc:docMk/>
                <pc:sldMk cId="1109232934" sldId="390"/>
                <pc2:cmMk id="{FD9F1501-6A0A-46D3-86EF-9EEC46A38AC3}"/>
              </pc2:cmMkLst>
            </pc226:cmChg>
            <pc226:cmChg xmlns:pc226="http://schemas.microsoft.com/office/powerpoint/2022/06/main/command" chg="del mod">
              <pc226:chgData name="Aishwarya B" userId="0867edd5-7bf9-49fb-9002-3cb2c79b09e0" providerId="ADAL" clId="{DE0B9982-3F86-4785-A131-6CE55DD0C821}" dt="2024-04-15T09:31:13.934" v="3217"/>
              <pc2:cmMkLst xmlns:pc2="http://schemas.microsoft.com/office/powerpoint/2019/9/main/command">
                <pc:docMk/>
                <pc:sldMk cId="1109232934" sldId="390"/>
                <pc2:cmMk id="{38EE5ADD-D35E-43ED-BB14-DC5BD740AD6F}"/>
              </pc2:cmMkLst>
            </pc226:cmChg>
          </p:ext>
        </pc:extLst>
      </pc:sldChg>
      <pc:sldChg chg="modSp mod delCm modCm">
        <pc:chgData name="Aishwarya B" userId="0867edd5-7bf9-49fb-9002-3cb2c79b09e0" providerId="ADAL" clId="{DE0B9982-3F86-4785-A131-6CE55DD0C821}" dt="2024-04-15T09:38:34.686" v="3259"/>
        <pc:sldMkLst>
          <pc:docMk/>
          <pc:sldMk cId="2475413167" sldId="392"/>
        </pc:sldMkLst>
        <pc:spChg chg="mod">
          <ac:chgData name="Aishwarya B" userId="0867edd5-7bf9-49fb-9002-3cb2c79b09e0" providerId="ADAL" clId="{DE0B9982-3F86-4785-A131-6CE55DD0C821}" dt="2024-04-13T17:42:39.831" v="2479" actId="20577"/>
          <ac:spMkLst>
            <pc:docMk/>
            <pc:sldMk cId="2475413167" sldId="392"/>
            <ac:spMk id="2" creationId="{7091D3C2-4A93-BCCC-0687-6FCDEF8B32AA}"/>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8:33.913" v="3258"/>
              <pc2:cmMkLst xmlns:pc2="http://schemas.microsoft.com/office/powerpoint/2019/9/main/command">
                <pc:docMk/>
                <pc:sldMk cId="2475413167" sldId="392"/>
                <pc2:cmMk id="{82861D20-9456-4991-BA88-1138A6B65B8A}"/>
              </pc2:cmMkLst>
              <pc226:cmRplyChg chg="add">
                <pc226:chgData name="Aishwarya B" userId="0867edd5-7bf9-49fb-9002-3cb2c79b09e0" providerId="ADAL" clId="{DE0B9982-3F86-4785-A131-6CE55DD0C821}" dt="2024-04-13T06:57:30.141" v="2235"/>
                <pc2:cmRplyMkLst xmlns:pc2="http://schemas.microsoft.com/office/powerpoint/2019/9/main/command">
                  <pc:docMk/>
                  <pc:sldMk cId="2475413167" sldId="392"/>
                  <pc2:cmMk id="{82861D20-9456-4991-BA88-1138A6B65B8A}"/>
                  <pc2:cmRplyMk id="{9F09E261-F43C-4AEE-89A6-205C3DA86C7B}"/>
                </pc2:cmRplyMkLst>
              </pc226:cmRplyChg>
              <pc226:cmRplyChg chg="add">
                <pc226:chgData name="Aishwarya B" userId="0867edd5-7bf9-49fb-9002-3cb2c79b09e0" providerId="ADAL" clId="{DE0B9982-3F86-4785-A131-6CE55DD0C821}" dt="2024-04-12T05:15:18.841" v="1626"/>
                <pc2:cmRplyMkLst xmlns:pc2="http://schemas.microsoft.com/office/powerpoint/2019/9/main/command">
                  <pc:docMk/>
                  <pc:sldMk cId="2475413167" sldId="392"/>
                  <pc2:cmMk id="{82861D20-9456-4991-BA88-1138A6B65B8A}"/>
                  <pc2:cmRplyMk id="{3797666F-1D88-4879-AED3-E836601FFD9B}"/>
                </pc2:cmRplyMkLst>
              </pc226:cmRplyChg>
            </pc226:cmChg>
            <pc226:cmChg xmlns:pc226="http://schemas.microsoft.com/office/powerpoint/2022/06/main/command" chg="del mod">
              <pc226:chgData name="Aishwarya B" userId="0867edd5-7bf9-49fb-9002-3cb2c79b09e0" providerId="ADAL" clId="{DE0B9982-3F86-4785-A131-6CE55DD0C821}" dt="2024-04-15T09:38:34.686" v="3259"/>
              <pc2:cmMkLst xmlns:pc2="http://schemas.microsoft.com/office/powerpoint/2019/9/main/command">
                <pc:docMk/>
                <pc:sldMk cId="2475413167" sldId="392"/>
                <pc2:cmMk id="{39CAFA6A-7365-462E-96E4-95BF66E757F0}"/>
              </pc2:cmMkLst>
            </pc226:cmChg>
          </p:ext>
        </pc:extLst>
      </pc:sldChg>
      <pc:sldChg chg="modSp mod delCm modCm modNotesTx">
        <pc:chgData name="Aishwarya B" userId="0867edd5-7bf9-49fb-9002-3cb2c79b09e0" providerId="ADAL" clId="{DE0B9982-3F86-4785-A131-6CE55DD0C821}" dt="2024-04-17T05:06:18.369" v="3567" actId="20577"/>
        <pc:sldMkLst>
          <pc:docMk/>
          <pc:sldMk cId="102420538" sldId="393"/>
        </pc:sldMkLst>
        <pc:spChg chg="mod">
          <ac:chgData name="Aishwarya B" userId="0867edd5-7bf9-49fb-9002-3cb2c79b09e0" providerId="ADAL" clId="{DE0B9982-3F86-4785-A131-6CE55DD0C821}" dt="2024-04-11T12:44:16.192" v="1156" actId="948"/>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1:08.113" v="3216"/>
              <pc2:cmMkLst xmlns:pc2="http://schemas.microsoft.com/office/powerpoint/2019/9/main/command">
                <pc:docMk/>
                <pc:sldMk cId="102420538" sldId="393"/>
                <pc2:cmMk id="{4F778D60-359F-424D-A50A-21DEB008002D}"/>
              </pc2:cmMkLst>
            </pc226:cmChg>
          </p:ext>
        </pc:extLst>
      </pc:sldChg>
      <pc:sldChg chg="addSp delSp modSp mod delCm modCm">
        <pc:chgData name="Aishwarya B" userId="0867edd5-7bf9-49fb-9002-3cb2c79b09e0" providerId="ADAL" clId="{DE0B9982-3F86-4785-A131-6CE55DD0C821}" dt="2024-04-17T12:47:50.118" v="4266"/>
        <pc:sldMkLst>
          <pc:docMk/>
          <pc:sldMk cId="3344561794" sldId="494"/>
        </pc:sldMkLst>
        <pc:spChg chg="mod">
          <ac:chgData name="Aishwarya B" userId="0867edd5-7bf9-49fb-9002-3cb2c79b09e0" providerId="ADAL" clId="{DE0B9982-3F86-4785-A131-6CE55DD0C821}" dt="2024-04-17T12:46:37.808" v="4215" actId="1076"/>
          <ac:spMkLst>
            <pc:docMk/>
            <pc:sldMk cId="3344561794" sldId="494"/>
            <ac:spMk id="2" creationId="{C1FF6D7B-E976-11F1-BA12-7ACDC10E762F}"/>
          </ac:spMkLst>
        </pc:spChg>
        <pc:spChg chg="mod">
          <ac:chgData name="Aishwarya B" userId="0867edd5-7bf9-49fb-9002-3cb2c79b09e0" providerId="ADAL" clId="{DE0B9982-3F86-4785-A131-6CE55DD0C821}" dt="2024-04-17T12:46:47.128" v="4216" actId="1076"/>
          <ac:spMkLst>
            <pc:docMk/>
            <pc:sldMk cId="3344561794" sldId="494"/>
            <ac:spMk id="3" creationId="{BD011533-B4F0-F66A-4812-4D485B4A4AC3}"/>
          </ac:spMkLst>
        </pc:spChg>
        <pc:spChg chg="add mod">
          <ac:chgData name="Aishwarya B" userId="0867edd5-7bf9-49fb-9002-3cb2c79b09e0" providerId="ADAL" clId="{DE0B9982-3F86-4785-A131-6CE55DD0C821}" dt="2024-04-17T12:47:38.494" v="4265" actId="20577"/>
          <ac:spMkLst>
            <pc:docMk/>
            <pc:sldMk cId="3344561794" sldId="494"/>
            <ac:spMk id="5" creationId="{F7CABED7-1260-6FC3-8461-29845DA89550}"/>
          </ac:spMkLst>
        </pc:spChg>
        <pc:spChg chg="mod">
          <ac:chgData name="Aishwarya B" userId="0867edd5-7bf9-49fb-9002-3cb2c79b09e0" providerId="ADAL" clId="{DE0B9982-3F86-4785-A131-6CE55DD0C821}" dt="2024-04-12T06:32:02.518" v="1746"/>
          <ac:spMkLst>
            <pc:docMk/>
            <pc:sldMk cId="3344561794" sldId="494"/>
            <ac:spMk id="8" creationId="{0BC3401C-AF85-A523-BD08-E833BF62EE36}"/>
          </ac:spMkLst>
        </pc:spChg>
        <pc:spChg chg="add mod">
          <ac:chgData name="Aishwarya B" userId="0867edd5-7bf9-49fb-9002-3cb2c79b09e0" providerId="ADAL" clId="{DE0B9982-3F86-4785-A131-6CE55DD0C821}" dt="2024-04-17T12:47:21.938" v="4257" actId="1076"/>
          <ac:spMkLst>
            <pc:docMk/>
            <pc:sldMk cId="3344561794" sldId="494"/>
            <ac:spMk id="14" creationId="{64F5FFC7-8CBA-D420-D670-5C21336CE784}"/>
          </ac:spMkLst>
        </pc:spChg>
        <pc:spChg chg="mod">
          <ac:chgData name="Aishwarya B" userId="0867edd5-7bf9-49fb-9002-3cb2c79b09e0" providerId="ADAL" clId="{DE0B9982-3F86-4785-A131-6CE55DD0C821}" dt="2024-04-13T18:43:55.379" v="2684" actId="5793"/>
          <ac:spMkLst>
            <pc:docMk/>
            <pc:sldMk cId="3344561794" sldId="494"/>
            <ac:spMk id="24" creationId="{C460122A-D9E4-5F35-46DB-4C8B445E0BF5}"/>
          </ac:spMkLst>
        </pc:spChg>
        <pc:picChg chg="mod">
          <ac:chgData name="Aishwarya B" userId="0867edd5-7bf9-49fb-9002-3cb2c79b09e0" providerId="ADAL" clId="{DE0B9982-3F86-4785-A131-6CE55DD0C821}" dt="2024-04-17T12:38:30.186" v="4206" actId="1038"/>
          <ac:picMkLst>
            <pc:docMk/>
            <pc:sldMk cId="3344561794" sldId="494"/>
            <ac:picMk id="6" creationId="{07F4543C-FA3B-1EC5-578F-1792DBDFA216}"/>
          </ac:picMkLst>
        </pc:picChg>
        <pc:picChg chg="add del mod">
          <ac:chgData name="Aishwarya B" userId="0867edd5-7bf9-49fb-9002-3cb2c79b09e0" providerId="ADAL" clId="{DE0B9982-3F86-4785-A131-6CE55DD0C821}" dt="2024-04-17T12:41:33.484" v="4213" actId="478"/>
          <ac:picMkLst>
            <pc:docMk/>
            <pc:sldMk cId="3344561794" sldId="494"/>
            <ac:picMk id="10" creationId="{C6C73AA0-CB6E-2838-BBBC-EE2E71AE0625}"/>
          </ac:picMkLst>
        </pc:picChg>
        <pc:picChg chg="mod">
          <ac:chgData name="Aishwarya B" userId="0867edd5-7bf9-49fb-9002-3cb2c79b09e0" providerId="ADAL" clId="{DE0B9982-3F86-4785-A131-6CE55DD0C821}" dt="2024-04-17T12:38:30.186" v="4206" actId="1038"/>
          <ac:picMkLst>
            <pc:docMk/>
            <pc:sldMk cId="3344561794" sldId="494"/>
            <ac:picMk id="11" creationId="{ACF7E348-15E1-C800-BD87-14977BFA896E}"/>
          </ac:picMkLst>
        </pc:picChg>
        <pc:picChg chg="add del mod">
          <ac:chgData name="Aishwarya B" userId="0867edd5-7bf9-49fb-9002-3cb2c79b09e0" providerId="ADAL" clId="{DE0B9982-3F86-4785-A131-6CE55DD0C821}" dt="2024-04-17T12:41:33.109" v="4212"/>
          <ac:picMkLst>
            <pc:docMk/>
            <pc:sldMk cId="3344561794" sldId="494"/>
            <ac:picMk id="13" creationId="{58126221-7434-FB6E-D261-BDA4636823AB}"/>
          </ac:picMkLst>
        </pc:picChg>
        <pc:cxnChg chg="add del mod replST">
          <ac:chgData name="Aishwarya B" userId="0867edd5-7bf9-49fb-9002-3cb2c79b09e0" providerId="ADAL" clId="{DE0B9982-3F86-4785-A131-6CE55DD0C821}" dt="2024-04-12T06:32:02.524" v="1748"/>
          <ac:cxnSpMkLst>
            <pc:docMk/>
            <pc:sldMk cId="3344561794" sldId="494"/>
            <ac:cxnSpMk id="5" creationId="{B71A4018-7F43-DF8A-6825-9FAFA3462C69}"/>
          </ac:cxnSpMkLst>
        </pc:cxnChg>
        <pc:extLst>
          <p:ext xmlns:p="http://schemas.openxmlformats.org/presentationml/2006/main" uri="{D6D511B9-2390-475A-947B-AFAB55BFBCF1}">
            <pc226:cmChg xmlns:pc226="http://schemas.microsoft.com/office/powerpoint/2022/06/main/command" chg="del">
              <pc226:chgData name="Aishwarya B" userId="0867edd5-7bf9-49fb-9002-3cb2c79b09e0" providerId="ADAL" clId="{DE0B9982-3F86-4785-A131-6CE55DD0C821}" dt="2024-04-17T12:47:50.118" v="4266"/>
              <pc2:cmMkLst xmlns:pc2="http://schemas.microsoft.com/office/powerpoint/2019/9/main/command">
                <pc:docMk/>
                <pc:sldMk cId="3344561794" sldId="494"/>
                <pc2:cmMk id="{24CE4517-8BD5-4E82-A558-A86E83AEB419}"/>
              </pc2:cmMkLst>
            </pc226:cmChg>
            <pc226:cmChg xmlns:pc226="http://schemas.microsoft.com/office/powerpoint/2022/06/main/command" chg="del mod">
              <pc226:chgData name="Aishwarya B" userId="0867edd5-7bf9-49fb-9002-3cb2c79b09e0" providerId="ADAL" clId="{DE0B9982-3F86-4785-A131-6CE55DD0C821}" dt="2024-04-15T09:33:09.551" v="3240"/>
              <pc2:cmMkLst xmlns:pc2="http://schemas.microsoft.com/office/powerpoint/2019/9/main/command">
                <pc:docMk/>
                <pc:sldMk cId="3344561794" sldId="494"/>
                <pc2:cmMk id="{96F86220-FCEA-42A4-A562-4ACAEC38EB78}"/>
              </pc2:cmMkLst>
            </pc226:cmChg>
            <pc226:cmChg xmlns:pc226="http://schemas.microsoft.com/office/powerpoint/2022/06/main/command" chg="del mod">
              <pc226:chgData name="Aishwarya B" userId="0867edd5-7bf9-49fb-9002-3cb2c79b09e0" providerId="ADAL" clId="{DE0B9982-3F86-4785-A131-6CE55DD0C821}" dt="2024-04-15T09:33:11.184" v="3241"/>
              <pc2:cmMkLst xmlns:pc2="http://schemas.microsoft.com/office/powerpoint/2019/9/main/command">
                <pc:docMk/>
                <pc:sldMk cId="3344561794" sldId="494"/>
                <pc2:cmMk id="{D4A6B7DA-8004-48F7-99AD-2D56FD740A77}"/>
              </pc2:cmMkLst>
            </pc226:cmChg>
          </p:ext>
        </pc:extLst>
      </pc:sldChg>
      <pc:sldChg chg="modSp mod">
        <pc:chgData name="Aishwarya B" userId="0867edd5-7bf9-49fb-9002-3cb2c79b09e0" providerId="ADAL" clId="{DE0B9982-3F86-4785-A131-6CE55DD0C821}" dt="2024-04-12T05:14:52.166" v="1624" actId="20577"/>
        <pc:sldMkLst>
          <pc:docMk/>
          <pc:sldMk cId="2062539806" sldId="542"/>
        </pc:sldMkLst>
        <pc:spChg chg="mod">
          <ac:chgData name="Aishwarya B" userId="0867edd5-7bf9-49fb-9002-3cb2c79b09e0" providerId="ADAL" clId="{DE0B9982-3F86-4785-A131-6CE55DD0C821}" dt="2024-04-12T05:14:52.166" v="1624" actId="20577"/>
          <ac:spMkLst>
            <pc:docMk/>
            <pc:sldMk cId="2062539806" sldId="542"/>
            <ac:spMk id="17" creationId="{6C62236E-D6AF-8059-7DA9-0C5335BCDD6E}"/>
          </ac:spMkLst>
        </pc:spChg>
      </pc:sldChg>
      <pc:sldChg chg="addSp delSp modSp mod delCm modCm">
        <pc:chgData name="Aishwarya B" userId="0867edd5-7bf9-49fb-9002-3cb2c79b09e0" providerId="ADAL" clId="{DE0B9982-3F86-4785-A131-6CE55DD0C821}" dt="2024-04-15T09:33:15.809" v="3243"/>
        <pc:sldMkLst>
          <pc:docMk/>
          <pc:sldMk cId="1252645190" sldId="2103"/>
        </pc:sldMkLst>
        <pc:spChg chg="mod">
          <ac:chgData name="Aishwarya B" userId="0867edd5-7bf9-49fb-9002-3cb2c79b09e0" providerId="ADAL" clId="{DE0B9982-3F86-4785-A131-6CE55DD0C821}" dt="2024-04-11T13:15:30.131" v="1322" actId="20577"/>
          <ac:spMkLst>
            <pc:docMk/>
            <pc:sldMk cId="1252645190" sldId="2103"/>
            <ac:spMk id="7" creationId="{93A76FFD-2310-9679-989E-D6A61059A736}"/>
          </ac:spMkLst>
        </pc:spChg>
        <pc:spChg chg="del mod">
          <ac:chgData name="Aishwarya B" userId="0867edd5-7bf9-49fb-9002-3cb2c79b09e0" providerId="ADAL" clId="{DE0B9982-3F86-4785-A131-6CE55DD0C821}" dt="2024-04-13T18:44:41.666" v="2701" actId="478"/>
          <ac:spMkLst>
            <pc:docMk/>
            <pc:sldMk cId="1252645190" sldId="2103"/>
            <ac:spMk id="8" creationId="{B38B8B26-1759-227D-AD81-5ACFFFD3C4BA}"/>
          </ac:spMkLst>
        </pc:spChg>
        <pc:spChg chg="mod">
          <ac:chgData name="Aishwarya B" userId="0867edd5-7bf9-49fb-9002-3cb2c79b09e0" providerId="ADAL" clId="{DE0B9982-3F86-4785-A131-6CE55DD0C821}" dt="2024-04-13T18:44:47.293" v="2713" actId="1035"/>
          <ac:spMkLst>
            <pc:docMk/>
            <pc:sldMk cId="1252645190" sldId="2103"/>
            <ac:spMk id="9" creationId="{2EDB6C02-A79A-7A85-1ECB-5E1BBD2814BB}"/>
          </ac:spMkLst>
        </pc:spChg>
        <pc:spChg chg="mod">
          <ac:chgData name="Aishwarya B" userId="0867edd5-7bf9-49fb-9002-3cb2c79b09e0" providerId="ADAL" clId="{DE0B9982-3F86-4785-A131-6CE55DD0C821}" dt="2024-04-11T13:15:35.340" v="1338"/>
          <ac:spMkLst>
            <pc:docMk/>
            <pc:sldMk cId="1252645190" sldId="2103"/>
            <ac:spMk id="11" creationId="{2696601B-D5C4-E586-DBE2-33EA9065C8DB}"/>
          </ac:spMkLst>
        </pc:spChg>
        <pc:cxnChg chg="add del mod replST">
          <ac:chgData name="Aishwarya B" userId="0867edd5-7bf9-49fb-9002-3cb2c79b09e0" providerId="ADAL" clId="{DE0B9982-3F86-4785-A131-6CE55DD0C821}" dt="2024-04-11T13:15:35.345" v="1340"/>
          <ac:cxnSpMkLst>
            <pc:docMk/>
            <pc:sldMk cId="1252645190" sldId="2103"/>
            <ac:cxnSpMk id="2" creationId="{DE0E92D0-E583-ADFE-7C09-77C1726734C6}"/>
          </ac:cxnSpMkLst>
        </pc:cxn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3:14.508" v="3242"/>
              <pc2:cmMkLst xmlns:pc2="http://schemas.microsoft.com/office/powerpoint/2019/9/main/command">
                <pc:docMk/>
                <pc:sldMk cId="1252645190" sldId="2103"/>
                <pc2:cmMk id="{95DAAF2E-76AE-4429-9BAD-3EEC02AF2076}"/>
              </pc2:cmMkLst>
            </pc226:cmChg>
            <pc226:cmChg xmlns:pc226="http://schemas.microsoft.com/office/powerpoint/2022/06/main/command" chg="del mod">
              <pc226:chgData name="Aishwarya B" userId="0867edd5-7bf9-49fb-9002-3cb2c79b09e0" providerId="ADAL" clId="{DE0B9982-3F86-4785-A131-6CE55DD0C821}" dt="2024-04-15T09:33:15.809" v="3243"/>
              <pc2:cmMkLst xmlns:pc2="http://schemas.microsoft.com/office/powerpoint/2019/9/main/command">
                <pc:docMk/>
                <pc:sldMk cId="1252645190" sldId="2103"/>
                <pc2:cmMk id="{41F35BFB-B7DD-4AB3-A926-204CE76FB4EC}"/>
              </pc2:cmMkLst>
            </pc226:cmChg>
          </p:ext>
        </pc:extLst>
      </pc:sldChg>
      <pc:sldChg chg="addSp delSp modSp mod ord delCm modCm modNotesTx">
        <pc:chgData name="Aishwarya B" userId="0867edd5-7bf9-49fb-9002-3cb2c79b09e0" providerId="ADAL" clId="{DE0B9982-3F86-4785-A131-6CE55DD0C821}" dt="2024-04-17T10:27:58.367" v="3765" actId="20577"/>
        <pc:sldMkLst>
          <pc:docMk/>
          <pc:sldMk cId="462704288" sldId="2105"/>
        </pc:sldMkLst>
        <pc:picChg chg="add mod">
          <ac:chgData name="Aishwarya B" userId="0867edd5-7bf9-49fb-9002-3cb2c79b09e0" providerId="ADAL" clId="{DE0B9982-3F86-4785-A131-6CE55DD0C821}" dt="2024-04-15T05:59:40.050" v="2727" actId="1076"/>
          <ac:picMkLst>
            <pc:docMk/>
            <pc:sldMk cId="462704288" sldId="2105"/>
            <ac:picMk id="4" creationId="{0F87F9CD-873D-8FDD-6578-887C0422ECC2}"/>
          </ac:picMkLst>
        </pc:picChg>
        <pc:picChg chg="del">
          <ac:chgData name="Aishwarya B" userId="0867edd5-7bf9-49fb-9002-3cb2c79b09e0" providerId="ADAL" clId="{DE0B9982-3F86-4785-A131-6CE55DD0C821}" dt="2024-04-15T05:59:18.649" v="2721" actId="478"/>
          <ac:picMkLst>
            <pc:docMk/>
            <pc:sldMk cId="462704288" sldId="2105"/>
            <ac:picMk id="6" creationId="{8B2D1047-6167-BAEE-89BC-4DF47BB82AFE}"/>
          </ac:picMkLst>
        </pc:pic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1:25.291" v="3220"/>
              <pc2:cmMkLst xmlns:pc2="http://schemas.microsoft.com/office/powerpoint/2019/9/main/command">
                <pc:docMk/>
                <pc:sldMk cId="462704288" sldId="2105"/>
                <pc2:cmMk id="{71CC532A-303B-4A47-ACB2-D4EDA3F92B08}"/>
              </pc2:cmMkLst>
            </pc226:cmChg>
            <pc226:cmChg xmlns:pc226="http://schemas.microsoft.com/office/powerpoint/2022/06/main/command" chg="del mod">
              <pc226:chgData name="Aishwarya B" userId="0867edd5-7bf9-49fb-9002-3cb2c79b09e0" providerId="ADAL" clId="{DE0B9982-3F86-4785-A131-6CE55DD0C821}" dt="2024-04-15T09:31:25.997" v="3221"/>
              <pc2:cmMkLst xmlns:pc2="http://schemas.microsoft.com/office/powerpoint/2019/9/main/command">
                <pc:docMk/>
                <pc:sldMk cId="462704288" sldId="2105"/>
                <pc2:cmMk id="{B86B45DE-C6FC-4326-A297-685D2EF34C1D}"/>
              </pc2:cmMkLst>
              <pc226:cmRplyChg chg="add">
                <pc226:chgData name="Aishwarya B" userId="0867edd5-7bf9-49fb-9002-3cb2c79b09e0" providerId="ADAL" clId="{DE0B9982-3F86-4785-A131-6CE55DD0C821}" dt="2024-04-12T18:21:41.890" v="1867"/>
                <pc2:cmRplyMkLst xmlns:pc2="http://schemas.microsoft.com/office/powerpoint/2019/9/main/command">
                  <pc:docMk/>
                  <pc:sldMk cId="462704288" sldId="2105"/>
                  <pc2:cmMk id="{B86B45DE-C6FC-4326-A297-685D2EF34C1D}"/>
                  <pc2:cmRplyMk id="{FFC4E36A-0F4A-4628-8711-03A02E4D2E5F}"/>
                </pc2:cmRplyMkLst>
              </pc226:cmRplyChg>
            </pc226:cmChg>
          </p:ext>
        </pc:extLst>
      </pc:sldChg>
      <pc:sldChg chg="modSp mod delCm modCm">
        <pc:chgData name="Aishwarya B" userId="0867edd5-7bf9-49fb-9002-3cb2c79b09e0" providerId="ADAL" clId="{DE0B9982-3F86-4785-A131-6CE55DD0C821}" dt="2024-04-15T09:32:46.470" v="3234"/>
        <pc:sldMkLst>
          <pc:docMk/>
          <pc:sldMk cId="1118471854" sldId="2113"/>
        </pc:sldMkLst>
        <pc:spChg chg="mod">
          <ac:chgData name="Aishwarya B" userId="0867edd5-7bf9-49fb-9002-3cb2c79b09e0" providerId="ADAL" clId="{DE0B9982-3F86-4785-A131-6CE55DD0C821}" dt="2024-04-11T11:01:41.399" v="1099" actId="20577"/>
          <ac:spMkLst>
            <pc:docMk/>
            <pc:sldMk cId="1118471854" sldId="2113"/>
            <ac:spMk id="5" creationId="{C18B6768-3304-589E-FE0B-19952CD6063D}"/>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2:46.470" v="3234"/>
              <pc2:cmMkLst xmlns:pc2="http://schemas.microsoft.com/office/powerpoint/2019/9/main/command">
                <pc:docMk/>
                <pc:sldMk cId="1118471854" sldId="2113"/>
                <pc2:cmMk id="{EE5A5EC5-5C55-4B23-89E9-4EF04484A6E7}"/>
              </pc2:cmMkLst>
            </pc226:cmChg>
          </p:ext>
        </pc:extLst>
      </pc:sldChg>
      <pc:sldChg chg="modSp mod delCm modCm modNotesTx">
        <pc:chgData name="Aishwarya B" userId="0867edd5-7bf9-49fb-9002-3cb2c79b09e0" providerId="ADAL" clId="{DE0B9982-3F86-4785-A131-6CE55DD0C821}" dt="2024-04-16T12:38:09.354" v="3564" actId="14100"/>
        <pc:sldMkLst>
          <pc:docMk/>
          <pc:sldMk cId="3965964026" sldId="2118"/>
        </pc:sldMkLst>
        <pc:spChg chg="mod">
          <ac:chgData name="Aishwarya B" userId="0867edd5-7bf9-49fb-9002-3cb2c79b09e0" providerId="ADAL" clId="{DE0B9982-3F86-4785-A131-6CE55DD0C821}" dt="2024-04-16T12:38:09.354" v="3564" actId="14100"/>
          <ac:spMkLst>
            <pc:docMk/>
            <pc:sldMk cId="3965964026" sldId="2118"/>
            <ac:spMk id="2" creationId="{A4C53A81-E0BF-26CD-9816-7757BB6E0FF2}"/>
          </ac:spMkLst>
        </pc:spChg>
        <pc:spChg chg="mod">
          <ac:chgData name="Aishwarya B" userId="0867edd5-7bf9-49fb-9002-3cb2c79b09e0" providerId="ADAL" clId="{DE0B9982-3F86-4785-A131-6CE55DD0C821}" dt="2024-04-16T12:37:10.527" v="3528" actId="27636"/>
          <ac:spMkLst>
            <pc:docMk/>
            <pc:sldMk cId="3965964026" sldId="2118"/>
            <ac:spMk id="20" creationId="{BA1594BE-B7D9-8832-1F07-F12F84AABFDC}"/>
          </ac:spMkLst>
        </pc:spChg>
        <pc:spChg chg="mod">
          <ac:chgData name="Aishwarya B" userId="0867edd5-7bf9-49fb-9002-3cb2c79b09e0" providerId="ADAL" clId="{DE0B9982-3F86-4785-A131-6CE55DD0C821}" dt="2024-04-11T06:22:57.781" v="263" actId="1076"/>
          <ac:spMkLst>
            <pc:docMk/>
            <pc:sldMk cId="3965964026" sldId="2118"/>
            <ac:spMk id="28" creationId="{008B1DD5-51BE-2BC2-992F-6D6CF6541CE1}"/>
          </ac:spMkLst>
        </pc:spChg>
        <pc:spChg chg="mod">
          <ac:chgData name="Aishwarya B" userId="0867edd5-7bf9-49fb-9002-3cb2c79b09e0" providerId="ADAL" clId="{DE0B9982-3F86-4785-A131-6CE55DD0C821}" dt="2024-04-11T06:22:35.433" v="260" actId="1076"/>
          <ac:spMkLst>
            <pc:docMk/>
            <pc:sldMk cId="3965964026" sldId="2118"/>
            <ac:spMk id="29" creationId="{EE0D0BD0-0C20-CC06-515B-31DDCA3D35A3}"/>
          </ac:spMkLst>
        </pc:spChg>
        <pc:spChg chg="mod">
          <ac:chgData name="Aishwarya B" userId="0867edd5-7bf9-49fb-9002-3cb2c79b09e0" providerId="ADAL" clId="{DE0B9982-3F86-4785-A131-6CE55DD0C821}" dt="2024-04-11T06:23:02.053" v="264" actId="1076"/>
          <ac:spMkLst>
            <pc:docMk/>
            <pc:sldMk cId="3965964026" sldId="2118"/>
            <ac:spMk id="30" creationId="{57FBB17D-67FD-121D-0A5C-8EC8681305A2}"/>
          </ac:spMkLst>
        </pc:spChg>
        <pc:spChg chg="mod">
          <ac:chgData name="Aishwarya B" userId="0867edd5-7bf9-49fb-9002-3cb2c79b09e0" providerId="ADAL" clId="{DE0B9982-3F86-4785-A131-6CE55DD0C821}" dt="2024-04-11T06:24:28.461" v="274" actId="1076"/>
          <ac:spMkLst>
            <pc:docMk/>
            <pc:sldMk cId="3965964026" sldId="2118"/>
            <ac:spMk id="85" creationId="{C9339B20-19F1-89FB-B8DE-4FA79C5C336D}"/>
          </ac:spMkLst>
        </pc:spChg>
        <pc:spChg chg="mod">
          <ac:chgData name="Aishwarya B" userId="0867edd5-7bf9-49fb-9002-3cb2c79b09e0" providerId="ADAL" clId="{DE0B9982-3F86-4785-A131-6CE55DD0C821}" dt="2024-04-11T06:22:16.486" v="259" actId="1076"/>
          <ac:spMkLst>
            <pc:docMk/>
            <pc:sldMk cId="3965964026" sldId="2118"/>
            <ac:spMk id="87" creationId="{81DB347E-0035-57A4-7261-E87FD0B1912E}"/>
          </ac:spMkLst>
        </pc:spChg>
        <pc:picChg chg="mod">
          <ac:chgData name="Aishwarya B" userId="0867edd5-7bf9-49fb-9002-3cb2c79b09e0" providerId="ADAL" clId="{DE0B9982-3F86-4785-A131-6CE55DD0C821}" dt="2024-04-11T06:24:54.114" v="276" actId="1076"/>
          <ac:picMkLst>
            <pc:docMk/>
            <pc:sldMk cId="3965964026" sldId="2118"/>
            <ac:picMk id="90" creationId="{2BCAC58D-1CD4-26F0-F65F-8866E7C55565}"/>
          </ac:picMkLst>
        </pc:picChg>
        <pc:picChg chg="mod">
          <ac:chgData name="Aishwarya B" userId="0867edd5-7bf9-49fb-9002-3cb2c79b09e0" providerId="ADAL" clId="{DE0B9982-3F86-4785-A131-6CE55DD0C821}" dt="2024-04-11T06:24:08.981" v="271" actId="1076"/>
          <ac:picMkLst>
            <pc:docMk/>
            <pc:sldMk cId="3965964026" sldId="2118"/>
            <ac:picMk id="92" creationId="{5F8F057E-AB9A-ED56-CC8C-0E72F06408AB}"/>
          </ac:picMkLst>
        </pc:picChg>
        <pc:picChg chg="mod">
          <ac:chgData name="Aishwarya B" userId="0867edd5-7bf9-49fb-9002-3cb2c79b09e0" providerId="ADAL" clId="{DE0B9982-3F86-4785-A131-6CE55DD0C821}" dt="2024-04-11T06:25:08.866" v="281" actId="1035"/>
          <ac:picMkLst>
            <pc:docMk/>
            <pc:sldMk cId="3965964026" sldId="2118"/>
            <ac:picMk id="96" creationId="{8B954CE9-57CE-4F27-D5D1-885AE0AAABD4}"/>
          </ac:picMkLst>
        </pc:picChg>
        <pc:picChg chg="mod">
          <ac:chgData name="Aishwarya B" userId="0867edd5-7bf9-49fb-9002-3cb2c79b09e0" providerId="ADAL" clId="{DE0B9982-3F86-4785-A131-6CE55DD0C821}" dt="2024-04-11T06:24:41.907" v="275" actId="1076"/>
          <ac:picMkLst>
            <pc:docMk/>
            <pc:sldMk cId="3965964026" sldId="2118"/>
            <ac:picMk id="98" creationId="{D8DB19E0-2A42-44A9-1CAF-7D426B3E1CA6}"/>
          </ac:picMkLst>
        </pc:pic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3:35.738" v="3249"/>
              <pc2:cmMkLst xmlns:pc2="http://schemas.microsoft.com/office/powerpoint/2019/9/main/command">
                <pc:docMk/>
                <pc:sldMk cId="3965964026" sldId="2118"/>
                <pc2:cmMk id="{83DBF533-D453-4029-8EA6-0E5C9F1A91B9}"/>
              </pc2:cmMkLst>
            </pc226:cmChg>
            <pc226:cmChg xmlns:pc226="http://schemas.microsoft.com/office/powerpoint/2022/06/main/command" chg="del mod">
              <pc226:chgData name="Aishwarya B" userId="0867edd5-7bf9-49fb-9002-3cb2c79b09e0" providerId="ADAL" clId="{DE0B9982-3F86-4785-A131-6CE55DD0C821}" dt="2024-04-15T09:33:33.606" v="3247"/>
              <pc2:cmMkLst xmlns:pc2="http://schemas.microsoft.com/office/powerpoint/2019/9/main/command">
                <pc:docMk/>
                <pc:sldMk cId="3965964026" sldId="2118"/>
                <pc2:cmMk id="{D6E66690-9793-4EC2-8C65-7297D8BA2DCA}"/>
              </pc2:cmMkLst>
            </pc226:cmChg>
            <pc226:cmChg xmlns:pc226="http://schemas.microsoft.com/office/powerpoint/2022/06/main/command" chg="del mod">
              <pc226:chgData name="Aishwarya B" userId="0867edd5-7bf9-49fb-9002-3cb2c79b09e0" providerId="ADAL" clId="{DE0B9982-3F86-4785-A131-6CE55DD0C821}" dt="2024-04-15T09:33:34.982" v="3248"/>
              <pc2:cmMkLst xmlns:pc2="http://schemas.microsoft.com/office/powerpoint/2019/9/main/command">
                <pc:docMk/>
                <pc:sldMk cId="3965964026" sldId="2118"/>
                <pc2:cmMk id="{50CC79F8-0B35-433E-B122-173EE424555C}"/>
              </pc2:cmMkLst>
            </pc226:cmChg>
          </p:ext>
        </pc:extLst>
      </pc:sldChg>
      <pc:sldChg chg="addSp delSp modSp mod delCm modCm">
        <pc:chgData name="Aishwarya B" userId="0867edd5-7bf9-49fb-9002-3cb2c79b09e0" providerId="ADAL" clId="{DE0B9982-3F86-4785-A131-6CE55DD0C821}" dt="2024-04-15T09:33:42.546" v="3250"/>
        <pc:sldMkLst>
          <pc:docMk/>
          <pc:sldMk cId="149842888" sldId="2119"/>
        </pc:sldMkLst>
        <pc:spChg chg="add del mod">
          <ac:chgData name="Aishwarya B" userId="0867edd5-7bf9-49fb-9002-3cb2c79b09e0" providerId="ADAL" clId="{DE0B9982-3F86-4785-A131-6CE55DD0C821}" dt="2024-04-11T09:18:45.281" v="925" actId="21"/>
          <ac:spMkLst>
            <pc:docMk/>
            <pc:sldMk cId="149842888" sldId="2119"/>
            <ac:spMk id="2" creationId="{966C70AC-3390-866E-8A94-83819DD242C0}"/>
          </ac:spMkLst>
        </pc:spChg>
        <pc:spChg chg="del mod">
          <ac:chgData name="Aishwarya B" userId="0867edd5-7bf9-49fb-9002-3cb2c79b09e0" providerId="ADAL" clId="{DE0B9982-3F86-4785-A131-6CE55DD0C821}" dt="2024-04-11T09:14:25.813" v="911" actId="478"/>
          <ac:spMkLst>
            <pc:docMk/>
            <pc:sldMk cId="149842888" sldId="2119"/>
            <ac:spMk id="3" creationId="{AB9A3852-5AA4-B8A7-B296-A29D6373FD97}"/>
          </ac:spMkLst>
        </pc:spChg>
        <pc:spChg chg="add mod">
          <ac:chgData name="Aishwarya B" userId="0867edd5-7bf9-49fb-9002-3cb2c79b09e0" providerId="ADAL" clId="{DE0B9982-3F86-4785-A131-6CE55DD0C821}" dt="2024-04-13T18:25:13.430" v="2605" actId="20577"/>
          <ac:spMkLst>
            <pc:docMk/>
            <pc:sldMk cId="149842888" sldId="2119"/>
            <ac:spMk id="7" creationId="{E8786A63-163C-997E-6D7A-4EB638ADCFFF}"/>
          </ac:spMkLst>
        </pc:spChg>
        <pc:picChg chg="mod">
          <ac:chgData name="Aishwarya B" userId="0867edd5-7bf9-49fb-9002-3cb2c79b09e0" providerId="ADAL" clId="{DE0B9982-3F86-4785-A131-6CE55DD0C821}" dt="2024-04-11T09:18:43.877" v="922" actId="1076"/>
          <ac:picMkLst>
            <pc:docMk/>
            <pc:sldMk cId="149842888" sldId="2119"/>
            <ac:picMk id="8" creationId="{F0648680-EA71-2C35-77DC-403B209E8924}"/>
          </ac:picMkLst>
        </pc:picChg>
        <pc:extLst>
          <p:ext xmlns:p="http://schemas.openxmlformats.org/presentationml/2006/main" uri="{D6D511B9-2390-475A-947B-AFAB55BFBCF1}">
            <pc226:cmChg xmlns:pc226="http://schemas.microsoft.com/office/powerpoint/2022/06/main/command" chg="mod">
              <pc226:chgData name="Aishwarya B" userId="0867edd5-7bf9-49fb-9002-3cb2c79b09e0" providerId="ADAL" clId="{DE0B9982-3F86-4785-A131-6CE55DD0C821}" dt="2024-04-05T06:40:11.926" v="74" actId="20577"/>
              <pc2:cmMkLst xmlns:pc2="http://schemas.microsoft.com/office/powerpoint/2019/9/main/command">
                <pc:docMk/>
                <pc:sldMk cId="149842888" sldId="2119"/>
                <pc2:cmMk id="{D8432C07-A6D3-4E64-9E30-D91B0657D2E7}"/>
              </pc2:cmMkLst>
            </pc226:cmChg>
            <pc226:cmChg xmlns:pc226="http://schemas.microsoft.com/office/powerpoint/2022/06/main/command" chg="del mod">
              <pc226:chgData name="Aishwarya B" userId="0867edd5-7bf9-49fb-9002-3cb2c79b09e0" providerId="ADAL" clId="{DE0B9982-3F86-4785-A131-6CE55DD0C821}" dt="2024-04-15T09:33:42.546" v="3250"/>
              <pc2:cmMkLst xmlns:pc2="http://schemas.microsoft.com/office/powerpoint/2019/9/main/command">
                <pc:docMk/>
                <pc:sldMk cId="149842888" sldId="2119"/>
                <pc2:cmMk id="{AF991D5C-CDC6-4B55-9AE3-992F3457F958}"/>
              </pc2:cmMkLst>
            </pc226:cmChg>
          </p:ext>
        </pc:extLst>
      </pc:sldChg>
      <pc:sldChg chg="modSp mod delCm modCm">
        <pc:chgData name="Aishwarya B" userId="0867edd5-7bf9-49fb-9002-3cb2c79b09e0" providerId="ADAL" clId="{DE0B9982-3F86-4785-A131-6CE55DD0C821}" dt="2024-04-15T09:33:51.030" v="3252"/>
        <pc:sldMkLst>
          <pc:docMk/>
          <pc:sldMk cId="3997974034" sldId="2122"/>
        </pc:sldMkLst>
        <pc:spChg chg="mod">
          <ac:chgData name="Aishwarya B" userId="0867edd5-7bf9-49fb-9002-3cb2c79b09e0" providerId="ADAL" clId="{DE0B9982-3F86-4785-A131-6CE55DD0C821}" dt="2024-04-13T18:25:56.167" v="2615" actId="20577"/>
          <ac:spMkLst>
            <pc:docMk/>
            <pc:sldMk cId="3997974034" sldId="2122"/>
            <ac:spMk id="3" creationId="{7009A28F-9C4A-4574-C870-154F0BF3AEF9}"/>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3:51.030" v="3252"/>
              <pc2:cmMkLst xmlns:pc2="http://schemas.microsoft.com/office/powerpoint/2019/9/main/command">
                <pc:docMk/>
                <pc:sldMk cId="3997974034" sldId="2122"/>
                <pc2:cmMk id="{FE2D2A51-FFFB-4665-ADE6-43ABB5CCD6BD}"/>
              </pc2:cmMkLst>
            </pc226:cmChg>
          </p:ext>
        </pc:extLst>
      </pc:sldChg>
      <pc:sldChg chg="modSp mod">
        <pc:chgData name="Aishwarya B" userId="0867edd5-7bf9-49fb-9002-3cb2c79b09e0" providerId="ADAL" clId="{DE0B9982-3F86-4785-A131-6CE55DD0C821}" dt="2024-04-11T09:21:23.285" v="1043" actId="20577"/>
        <pc:sldMkLst>
          <pc:docMk/>
          <pc:sldMk cId="1102093901" sldId="2124"/>
        </pc:sldMkLst>
        <pc:spChg chg="mod">
          <ac:chgData name="Aishwarya B" userId="0867edd5-7bf9-49fb-9002-3cb2c79b09e0" providerId="ADAL" clId="{DE0B9982-3F86-4785-A131-6CE55DD0C821}" dt="2024-04-11T09:21:23.285" v="1043" actId="20577"/>
          <ac:spMkLst>
            <pc:docMk/>
            <pc:sldMk cId="1102093901" sldId="2124"/>
            <ac:spMk id="3" creationId="{0750824E-5C4E-0C8B-E4C8-8BE3F36A9A3B}"/>
          </ac:spMkLst>
        </pc:spChg>
      </pc:sldChg>
      <pc:sldChg chg="modSp mod">
        <pc:chgData name="Aishwarya B" userId="0867edd5-7bf9-49fb-9002-3cb2c79b09e0" providerId="ADAL" clId="{DE0B9982-3F86-4785-A131-6CE55DD0C821}" dt="2024-04-15T09:43:36.812" v="3266" actId="2"/>
        <pc:sldMkLst>
          <pc:docMk/>
          <pc:sldMk cId="501022484" sldId="2128"/>
        </pc:sldMkLst>
        <pc:spChg chg="mod">
          <ac:chgData name="Aishwarya B" userId="0867edd5-7bf9-49fb-9002-3cb2c79b09e0" providerId="ADAL" clId="{DE0B9982-3F86-4785-A131-6CE55DD0C821}" dt="2024-04-15T09:43:36.812" v="3266" actId="2"/>
          <ac:spMkLst>
            <pc:docMk/>
            <pc:sldMk cId="501022484" sldId="2128"/>
            <ac:spMk id="2" creationId="{D09237DE-894C-5BEA-4956-0EEFFD97522E}"/>
          </ac:spMkLst>
        </pc:spChg>
        <pc:spChg chg="mod">
          <ac:chgData name="Aishwarya B" userId="0867edd5-7bf9-49fb-9002-3cb2c79b09e0" providerId="ADAL" clId="{DE0B9982-3F86-4785-A131-6CE55DD0C821}" dt="2024-04-11T09:20:11.631" v="990" actId="20577"/>
          <ac:spMkLst>
            <pc:docMk/>
            <pc:sldMk cId="501022484" sldId="2128"/>
            <ac:spMk id="3" creationId="{E0FC4432-E376-BACF-F729-70F83DE6484E}"/>
          </ac:spMkLst>
        </pc:spChg>
      </pc:sldChg>
      <pc:sldChg chg="modSp mod delCm modCm">
        <pc:chgData name="Aishwarya B" userId="0867edd5-7bf9-49fb-9002-3cb2c79b09e0" providerId="ADAL" clId="{DE0B9982-3F86-4785-A131-6CE55DD0C821}" dt="2024-04-15T09:34:12.273" v="3256"/>
        <pc:sldMkLst>
          <pc:docMk/>
          <pc:sldMk cId="325802235" sldId="2129"/>
        </pc:sldMkLst>
        <pc:spChg chg="mod">
          <ac:chgData name="Aishwarya B" userId="0867edd5-7bf9-49fb-9002-3cb2c79b09e0" providerId="ADAL" clId="{DE0B9982-3F86-4785-A131-6CE55DD0C821}" dt="2024-04-13T18:28:10.960" v="2617" actId="20577"/>
          <ac:spMkLst>
            <pc:docMk/>
            <pc:sldMk cId="325802235" sldId="2129"/>
            <ac:spMk id="3" creationId="{248807A7-4C74-3A27-B345-4BD308F1CCEB}"/>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4:12.273" v="3256"/>
              <pc2:cmMkLst xmlns:pc2="http://schemas.microsoft.com/office/powerpoint/2019/9/main/command">
                <pc:docMk/>
                <pc:sldMk cId="325802235" sldId="2129"/>
                <pc2:cmMk id="{256DC289-F507-4702-9E04-6D583341F539}"/>
              </pc2:cmMkLst>
            </pc226:cmChg>
          </p:ext>
        </pc:extLst>
      </pc:sldChg>
      <pc:sldChg chg="modSp mod delCm">
        <pc:chgData name="Aishwarya B" userId="0867edd5-7bf9-49fb-9002-3cb2c79b09e0" providerId="ADAL" clId="{DE0B9982-3F86-4785-A131-6CE55DD0C821}" dt="2024-04-16T05:23:32.419" v="3287" actId="20577"/>
        <pc:sldMkLst>
          <pc:docMk/>
          <pc:sldMk cId="3858883493" sldId="2144"/>
        </pc:sldMkLst>
        <pc:spChg chg="mod">
          <ac:chgData name="Aishwarya B" userId="0867edd5-7bf9-49fb-9002-3cb2c79b09e0" providerId="ADAL" clId="{DE0B9982-3F86-4785-A131-6CE55DD0C821}" dt="2024-04-15T09:30:29.055" v="3215" actId="20577"/>
          <ac:spMkLst>
            <pc:docMk/>
            <pc:sldMk cId="3858883493" sldId="2144"/>
            <ac:spMk id="5" creationId="{23A7D59A-12FC-BD96-FADF-E3A02D56F10E}"/>
          </ac:spMkLst>
        </pc:spChg>
        <pc:spChg chg="mod">
          <ac:chgData name="Aishwarya B" userId="0867edd5-7bf9-49fb-9002-3cb2c79b09e0" providerId="ADAL" clId="{DE0B9982-3F86-4785-A131-6CE55DD0C821}" dt="2024-04-16T05:23:32.419" v="3287" actId="20577"/>
          <ac:spMkLst>
            <pc:docMk/>
            <pc:sldMk cId="3858883493" sldId="2144"/>
            <ac:spMk id="6" creationId="{1881DD73-7878-6AA4-526B-09B9A374C114}"/>
          </ac:spMkLst>
        </pc:spChg>
        <pc:extLst>
          <p:ext xmlns:p="http://schemas.openxmlformats.org/presentationml/2006/main" uri="{D6D511B9-2390-475A-947B-AFAB55BFBCF1}">
            <pc226:cmChg xmlns:pc226="http://schemas.microsoft.com/office/powerpoint/2022/06/main/command" chg="del">
              <pc226:chgData name="Aishwarya B" userId="0867edd5-7bf9-49fb-9002-3cb2c79b09e0" providerId="ADAL" clId="{DE0B9982-3F86-4785-A131-6CE55DD0C821}" dt="2024-04-15T09:32:29.552" v="3231"/>
              <pc2:cmMkLst xmlns:pc2="http://schemas.microsoft.com/office/powerpoint/2019/9/main/command">
                <pc:docMk/>
                <pc:sldMk cId="3858883493" sldId="2144"/>
                <pc2:cmMk id="{6F5BF3C2-11F9-4A2B-8EC0-620D8EB2DD83}"/>
              </pc2:cmMkLst>
            </pc226:cmChg>
          </p:ext>
        </pc:extLst>
      </pc:sldChg>
      <pc:sldChg chg="del">
        <pc:chgData name="Aishwarya B" userId="0867edd5-7bf9-49fb-9002-3cb2c79b09e0" providerId="ADAL" clId="{DE0B9982-3F86-4785-A131-6CE55DD0C821}" dt="2024-04-11T13:15:44.204" v="1341" actId="47"/>
        <pc:sldMkLst>
          <pc:docMk/>
          <pc:sldMk cId="706331835" sldId="2145"/>
        </pc:sldMkLst>
      </pc:sldChg>
      <pc:sldChg chg="del">
        <pc:chgData name="Aishwarya B" userId="0867edd5-7bf9-49fb-9002-3cb2c79b09e0" providerId="ADAL" clId="{DE0B9982-3F86-4785-A131-6CE55DD0C821}" dt="2024-04-11T18:12:50.550" v="1406" actId="47"/>
        <pc:sldMkLst>
          <pc:docMk/>
          <pc:sldMk cId="2372154839" sldId="2146"/>
        </pc:sldMkLst>
      </pc:sldChg>
      <pc:sldChg chg="modNotesTx">
        <pc:chgData name="Aishwarya B" userId="0867edd5-7bf9-49fb-9002-3cb2c79b09e0" providerId="ADAL" clId="{DE0B9982-3F86-4785-A131-6CE55DD0C821}" dt="2024-04-15T09:43:29.376" v="3263" actId="2"/>
        <pc:sldMkLst>
          <pc:docMk/>
          <pc:sldMk cId="1144411430" sldId="2200"/>
        </pc:sldMkLst>
      </pc:sldChg>
      <pc:sldChg chg="addSp delSp modSp mod delCm modCm">
        <pc:chgData name="Aishwarya B" userId="0867edd5-7bf9-49fb-9002-3cb2c79b09e0" providerId="ADAL" clId="{DE0B9982-3F86-4785-A131-6CE55DD0C821}" dt="2024-04-15T09:32:34.751" v="3232"/>
        <pc:sldMkLst>
          <pc:docMk/>
          <pc:sldMk cId="2183436916" sldId="2202"/>
        </pc:sldMkLst>
        <pc:spChg chg="mod">
          <ac:chgData name="Aishwarya B" userId="0867edd5-7bf9-49fb-9002-3cb2c79b09e0" providerId="ADAL" clId="{DE0B9982-3F86-4785-A131-6CE55DD0C821}" dt="2024-04-11T12:49:05.583" v="1300" actId="1035"/>
          <ac:spMkLst>
            <pc:docMk/>
            <pc:sldMk cId="2183436916" sldId="2202"/>
            <ac:spMk id="7" creationId="{2900C9E9-20CF-FDAD-3148-2275E357ED71}"/>
          </ac:spMkLst>
        </pc:spChg>
        <pc:spChg chg="del">
          <ac:chgData name="Aishwarya B" userId="0867edd5-7bf9-49fb-9002-3cb2c79b09e0" providerId="ADAL" clId="{DE0B9982-3F86-4785-A131-6CE55DD0C821}" dt="2024-04-11T12:48:40.779" v="1284" actId="478"/>
          <ac:spMkLst>
            <pc:docMk/>
            <pc:sldMk cId="2183436916" sldId="2202"/>
            <ac:spMk id="9" creationId="{1169ECA7-93FA-4696-D3C3-F29BA220E859}"/>
          </ac:spMkLst>
        </pc:spChg>
        <pc:grpChg chg="del">
          <ac:chgData name="Aishwarya B" userId="0867edd5-7bf9-49fb-9002-3cb2c79b09e0" providerId="ADAL" clId="{DE0B9982-3F86-4785-A131-6CE55DD0C821}" dt="2024-04-11T12:48:37.955" v="1283" actId="478"/>
          <ac:grpSpMkLst>
            <pc:docMk/>
            <pc:sldMk cId="2183436916" sldId="2202"/>
            <ac:grpSpMk id="10" creationId="{F53A7F6E-60D6-5213-791E-164EF43C6B20}"/>
          </ac:grpSpMkLst>
        </pc:grpChg>
        <pc:picChg chg="add mod">
          <ac:chgData name="Aishwarya B" userId="0867edd5-7bf9-49fb-9002-3cb2c79b09e0" providerId="ADAL" clId="{DE0B9982-3F86-4785-A131-6CE55DD0C821}" dt="2024-04-11T12:49:05.583" v="1300" actId="1035"/>
          <ac:picMkLst>
            <pc:docMk/>
            <pc:sldMk cId="2183436916" sldId="2202"/>
            <ac:picMk id="8" creationId="{5D4E6307-9725-55A3-B165-D0F4E4411245}"/>
          </ac:picMkLst>
        </pc:pic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2:34.751" v="3232"/>
              <pc2:cmMkLst xmlns:pc2="http://schemas.microsoft.com/office/powerpoint/2019/9/main/command">
                <pc:docMk/>
                <pc:sldMk cId="2183436916" sldId="2202"/>
                <pc2:cmMk id="{03A3023D-5C8D-4BC0-8EC3-6E93B16EEB73}"/>
              </pc2:cmMkLst>
            </pc226:cmChg>
          </p:ext>
        </pc:extLst>
      </pc:sldChg>
      <pc:sldChg chg="modSp mod modNotesTx">
        <pc:chgData name="Aishwarya B" userId="0867edd5-7bf9-49fb-9002-3cb2c79b09e0" providerId="ADAL" clId="{DE0B9982-3F86-4785-A131-6CE55DD0C821}" dt="2024-04-05T06:31:07.110" v="59"/>
        <pc:sldMkLst>
          <pc:docMk/>
          <pc:sldMk cId="3579084070" sldId="2203"/>
        </pc:sldMkLst>
        <pc:spChg chg="mod">
          <ac:chgData name="Aishwarya B" userId="0867edd5-7bf9-49fb-9002-3cb2c79b09e0" providerId="ADAL" clId="{DE0B9982-3F86-4785-A131-6CE55DD0C821}" dt="2024-04-05T06:29:39.456" v="29" actId="21"/>
          <ac:spMkLst>
            <pc:docMk/>
            <pc:sldMk cId="3579084070" sldId="2203"/>
            <ac:spMk id="35" creationId="{9CDB4F3E-C6F8-C05E-FD25-72FD359B839B}"/>
          </ac:spMkLst>
        </pc:spChg>
        <pc:spChg chg="mod">
          <ac:chgData name="Aishwarya B" userId="0867edd5-7bf9-49fb-9002-3cb2c79b09e0" providerId="ADAL" clId="{DE0B9982-3F86-4785-A131-6CE55DD0C821}" dt="2024-04-05T06:30:56.797" v="56" actId="21"/>
          <ac:spMkLst>
            <pc:docMk/>
            <pc:sldMk cId="3579084070" sldId="2203"/>
            <ac:spMk id="36" creationId="{188EB77D-4376-3DB5-CD42-B20DB4483D2C}"/>
          </ac:spMkLst>
        </pc:spChg>
      </pc:sldChg>
      <pc:sldChg chg="addSp modSp mod ord delCm modCm modNotesTx">
        <pc:chgData name="Aishwarya B" userId="0867edd5-7bf9-49fb-9002-3cb2c79b09e0" providerId="ADAL" clId="{DE0B9982-3F86-4785-A131-6CE55DD0C821}" dt="2024-04-17T10:29:47.574" v="3843" actId="20577"/>
        <pc:sldMkLst>
          <pc:docMk/>
          <pc:sldMk cId="1200801504" sldId="2205"/>
        </pc:sldMkLst>
        <pc:spChg chg="add mod">
          <ac:chgData name="Aishwarya B" userId="0867edd5-7bf9-49fb-9002-3cb2c79b09e0" providerId="ADAL" clId="{DE0B9982-3F86-4785-A131-6CE55DD0C821}" dt="2024-04-16T09:14:42.765" v="3427" actId="113"/>
          <ac:spMkLst>
            <pc:docMk/>
            <pc:sldMk cId="1200801504" sldId="2205"/>
            <ac:spMk id="5" creationId="{AD76FFD5-C070-411E-9F3E-7932CEE4AF1A}"/>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1:29.772" v="3222"/>
              <pc2:cmMkLst xmlns:pc2="http://schemas.microsoft.com/office/powerpoint/2019/9/main/command">
                <pc:docMk/>
                <pc:sldMk cId="1200801504" sldId="2205"/>
                <pc2:cmMk id="{BBE18810-2AB2-4E1D-B27E-D2AECE3C348B}"/>
              </pc2:cmMkLst>
            </pc226:cmChg>
          </p:ext>
        </pc:extLst>
      </pc:sldChg>
      <pc:sldChg chg="addSp modSp mod ord delCm modCm">
        <pc:chgData name="Aishwarya B" userId="0867edd5-7bf9-49fb-9002-3cb2c79b09e0" providerId="ADAL" clId="{DE0B9982-3F86-4785-A131-6CE55DD0C821}" dt="2024-04-16T11:17:40.008" v="3444" actId="20577"/>
        <pc:sldMkLst>
          <pc:docMk/>
          <pc:sldMk cId="3735931354" sldId="2206"/>
        </pc:sldMkLst>
        <pc:spChg chg="mod">
          <ac:chgData name="Aishwarya B" userId="0867edd5-7bf9-49fb-9002-3cb2c79b09e0" providerId="ADAL" clId="{DE0B9982-3F86-4785-A131-6CE55DD0C821}" dt="2024-04-16T11:17:40.008" v="3444" actId="20577"/>
          <ac:spMkLst>
            <pc:docMk/>
            <pc:sldMk cId="3735931354" sldId="2206"/>
            <ac:spMk id="2" creationId="{A2B0FBF8-7F28-24A6-6FAA-193346B5BEA1}"/>
          </ac:spMkLst>
        </pc:spChg>
        <pc:spChg chg="mod">
          <ac:chgData name="Aishwarya B" userId="0867edd5-7bf9-49fb-9002-3cb2c79b09e0" providerId="ADAL" clId="{DE0B9982-3F86-4785-A131-6CE55DD0C821}" dt="2024-04-13T18:11:03.016" v="2528" actId="207"/>
          <ac:spMkLst>
            <pc:docMk/>
            <pc:sldMk cId="3735931354" sldId="2206"/>
            <ac:spMk id="3" creationId="{0462AC37-AF0C-8E1F-A429-F39E0AAC6E4E}"/>
          </ac:spMkLst>
        </pc:spChg>
        <pc:spChg chg="add mod">
          <ac:chgData name="Aishwarya B" userId="0867edd5-7bf9-49fb-9002-3cb2c79b09e0" providerId="ADAL" clId="{DE0B9982-3F86-4785-A131-6CE55DD0C821}" dt="2024-04-16T09:14:55.401" v="3428" actId="113"/>
          <ac:spMkLst>
            <pc:docMk/>
            <pc:sldMk cId="3735931354" sldId="2206"/>
            <ac:spMk id="5" creationId="{6D94A210-B905-BC7C-5A9E-8F47C44031AB}"/>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2:50.883" v="3235"/>
              <pc2:cmMkLst xmlns:pc2="http://schemas.microsoft.com/office/powerpoint/2019/9/main/command">
                <pc:docMk/>
                <pc:sldMk cId="3735931354" sldId="2206"/>
                <pc2:cmMk id="{92A6BB08-C1A7-4DBA-B2A5-3D369D2C4436}"/>
              </pc2:cmMkLst>
            </pc226:cmChg>
          </p:ext>
        </pc:extLst>
      </pc:sldChg>
      <pc:sldChg chg="addSp modSp mod delCm modCm">
        <pc:chgData name="Aishwarya B" userId="0867edd5-7bf9-49fb-9002-3cb2c79b09e0" providerId="ADAL" clId="{DE0B9982-3F86-4785-A131-6CE55DD0C821}" dt="2024-04-16T09:15:00.062" v="3429" actId="113"/>
        <pc:sldMkLst>
          <pc:docMk/>
          <pc:sldMk cId="3891545853" sldId="2207"/>
        </pc:sldMkLst>
        <pc:spChg chg="mod">
          <ac:chgData name="Aishwarya B" userId="0867edd5-7bf9-49fb-9002-3cb2c79b09e0" providerId="ADAL" clId="{DE0B9982-3F86-4785-A131-6CE55DD0C821}" dt="2024-04-13T18:20:47.555" v="2535"/>
          <ac:spMkLst>
            <pc:docMk/>
            <pc:sldMk cId="3891545853" sldId="2207"/>
            <ac:spMk id="2" creationId="{A2B0FBF8-7F28-24A6-6FAA-193346B5BEA1}"/>
          </ac:spMkLst>
        </pc:spChg>
        <pc:spChg chg="mod">
          <ac:chgData name="Aishwarya B" userId="0867edd5-7bf9-49fb-9002-3cb2c79b09e0" providerId="ADAL" clId="{DE0B9982-3F86-4785-A131-6CE55DD0C821}" dt="2024-04-13T18:19:02.821" v="2534" actId="20577"/>
          <ac:spMkLst>
            <pc:docMk/>
            <pc:sldMk cId="3891545853" sldId="2207"/>
            <ac:spMk id="3" creationId="{0462AC37-AF0C-8E1F-A429-F39E0AAC6E4E}"/>
          </ac:spMkLst>
        </pc:spChg>
        <pc:spChg chg="add mod">
          <ac:chgData name="Aishwarya B" userId="0867edd5-7bf9-49fb-9002-3cb2c79b09e0" providerId="ADAL" clId="{DE0B9982-3F86-4785-A131-6CE55DD0C821}" dt="2024-04-16T09:15:00.062" v="3429" actId="113"/>
          <ac:spMkLst>
            <pc:docMk/>
            <pc:sldMk cId="3891545853" sldId="2207"/>
            <ac:spMk id="5" creationId="{AD284EDC-F4AA-E73B-6F6F-A3116A285183}"/>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2:54.538" v="3236"/>
              <pc2:cmMkLst xmlns:pc2="http://schemas.microsoft.com/office/powerpoint/2019/9/main/command">
                <pc:docMk/>
                <pc:sldMk cId="3891545853" sldId="2207"/>
                <pc2:cmMk id="{7521B7DF-42AD-473F-B865-5112B5D8D7DE}"/>
              </pc2:cmMkLst>
            </pc226:cmChg>
          </p:ext>
        </pc:extLst>
      </pc:sldChg>
      <pc:sldChg chg="addSp modSp mod delCm modCm">
        <pc:chgData name="Aishwarya B" userId="0867edd5-7bf9-49fb-9002-3cb2c79b09e0" providerId="ADAL" clId="{DE0B9982-3F86-4785-A131-6CE55DD0C821}" dt="2024-04-16T09:15:10.455" v="3431" actId="113"/>
        <pc:sldMkLst>
          <pc:docMk/>
          <pc:sldMk cId="3852047518" sldId="2208"/>
        </pc:sldMkLst>
        <pc:spChg chg="mod">
          <ac:chgData name="Aishwarya B" userId="0867edd5-7bf9-49fb-9002-3cb2c79b09e0" providerId="ADAL" clId="{DE0B9982-3F86-4785-A131-6CE55DD0C821}" dt="2024-04-12T12:06:28.077" v="1787" actId="20577"/>
          <ac:spMkLst>
            <pc:docMk/>
            <pc:sldMk cId="3852047518" sldId="2208"/>
            <ac:spMk id="3" creationId="{0462AC37-AF0C-8E1F-A429-F39E0AAC6E4E}"/>
          </ac:spMkLst>
        </pc:spChg>
        <pc:spChg chg="add mod">
          <ac:chgData name="Aishwarya B" userId="0867edd5-7bf9-49fb-9002-3cb2c79b09e0" providerId="ADAL" clId="{DE0B9982-3F86-4785-A131-6CE55DD0C821}" dt="2024-04-16T09:15:10.455" v="3431" actId="113"/>
          <ac:spMkLst>
            <pc:docMk/>
            <pc:sldMk cId="3852047518" sldId="2208"/>
            <ac:spMk id="5" creationId="{F5E52396-3F05-1884-7205-B3C2F9A093C7}"/>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3:02.657" v="3239"/>
              <pc2:cmMkLst xmlns:pc2="http://schemas.microsoft.com/office/powerpoint/2019/9/main/command">
                <pc:docMk/>
                <pc:sldMk cId="3852047518" sldId="2208"/>
                <pc2:cmMk id="{46C24155-4273-4FFB-904E-6F460621BE4F}"/>
              </pc2:cmMkLst>
              <pc226:cmRplyChg chg="add del mod">
                <pc226:chgData name="Aishwarya B" userId="0867edd5-7bf9-49fb-9002-3cb2c79b09e0" providerId="ADAL" clId="{DE0B9982-3F86-4785-A131-6CE55DD0C821}" dt="2024-04-12T12:06:02.612" v="1755"/>
                <pc2:cmRplyMkLst xmlns:pc2="http://schemas.microsoft.com/office/powerpoint/2019/9/main/command">
                  <pc:docMk/>
                  <pc:sldMk cId="3852047518" sldId="2208"/>
                  <pc2:cmMk id="{46C24155-4273-4FFB-904E-6F460621BE4F}"/>
                  <pc2:cmRplyMk id="{1A17F1D3-599C-4FBE-9A68-F57362BFC4A9}"/>
                </pc2:cmRplyMkLst>
              </pc226:cmRplyChg>
            </pc226:cmChg>
          </p:ext>
        </pc:extLst>
      </pc:sldChg>
      <pc:sldChg chg="addSp modSp mod delCm modCm">
        <pc:chgData name="Aishwarya B" userId="0867edd5-7bf9-49fb-9002-3cb2c79b09e0" providerId="ADAL" clId="{DE0B9982-3F86-4785-A131-6CE55DD0C821}" dt="2024-04-16T09:15:38.376" v="3433" actId="113"/>
        <pc:sldMkLst>
          <pc:docMk/>
          <pc:sldMk cId="1900299057" sldId="2210"/>
        </pc:sldMkLst>
        <pc:spChg chg="mod">
          <ac:chgData name="Aishwarya B" userId="0867edd5-7bf9-49fb-9002-3cb2c79b09e0" providerId="ADAL" clId="{DE0B9982-3F86-4785-A131-6CE55DD0C821}" dt="2024-04-11T07:25:42.095" v="451" actId="114"/>
          <ac:spMkLst>
            <pc:docMk/>
            <pc:sldMk cId="1900299057" sldId="2210"/>
            <ac:spMk id="2" creationId="{A2B0FBF8-7F28-24A6-6FAA-193346B5BEA1}"/>
          </ac:spMkLst>
        </pc:spChg>
        <pc:spChg chg="mod">
          <ac:chgData name="Aishwarya B" userId="0867edd5-7bf9-49fb-9002-3cb2c79b09e0" providerId="ADAL" clId="{DE0B9982-3F86-4785-A131-6CE55DD0C821}" dt="2024-04-11T07:23:52.301" v="432" actId="20577"/>
          <ac:spMkLst>
            <pc:docMk/>
            <pc:sldMk cId="1900299057" sldId="2210"/>
            <ac:spMk id="3" creationId="{0462AC37-AF0C-8E1F-A429-F39E0AAC6E4E}"/>
          </ac:spMkLst>
        </pc:spChg>
        <pc:spChg chg="add mod">
          <ac:chgData name="Aishwarya B" userId="0867edd5-7bf9-49fb-9002-3cb2c79b09e0" providerId="ADAL" clId="{DE0B9982-3F86-4785-A131-6CE55DD0C821}" dt="2024-04-16T09:15:38.376" v="3433" actId="113"/>
          <ac:spMkLst>
            <pc:docMk/>
            <pc:sldMk cId="1900299057" sldId="2210"/>
            <ac:spMk id="5" creationId="{4F0CD8F0-E6D4-FE0C-C9C6-FCC32182BDF9}"/>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3:46.111" v="3251"/>
              <pc2:cmMkLst xmlns:pc2="http://schemas.microsoft.com/office/powerpoint/2019/9/main/command">
                <pc:docMk/>
                <pc:sldMk cId="1900299057" sldId="2210"/>
                <pc2:cmMk id="{4D140ACE-E7A9-4E06-96EC-4B475A4FA6CB}"/>
              </pc2:cmMkLst>
            </pc226:cmChg>
          </p:ext>
        </pc:extLst>
      </pc:sldChg>
      <pc:sldChg chg="addSp modSp mod delCm modCm">
        <pc:chgData name="Aishwarya B" userId="0867edd5-7bf9-49fb-9002-3cb2c79b09e0" providerId="ADAL" clId="{DE0B9982-3F86-4785-A131-6CE55DD0C821}" dt="2024-04-16T09:16:22.532" v="3434" actId="113"/>
        <pc:sldMkLst>
          <pc:docMk/>
          <pc:sldMk cId="3866622340" sldId="2211"/>
        </pc:sldMkLst>
        <pc:spChg chg="mod">
          <ac:chgData name="Aishwarya B" userId="0867edd5-7bf9-49fb-9002-3cb2c79b09e0" providerId="ADAL" clId="{DE0B9982-3F86-4785-A131-6CE55DD0C821}" dt="2024-04-11T07:25:23.657" v="433"/>
          <ac:spMkLst>
            <pc:docMk/>
            <pc:sldMk cId="3866622340" sldId="2211"/>
            <ac:spMk id="2" creationId="{A2B0FBF8-7F28-24A6-6FAA-193346B5BEA1}"/>
          </ac:spMkLst>
        </pc:spChg>
        <pc:spChg chg="mod">
          <ac:chgData name="Aishwarya B" userId="0867edd5-7bf9-49fb-9002-3cb2c79b09e0" providerId="ADAL" clId="{DE0B9982-3F86-4785-A131-6CE55DD0C821}" dt="2024-04-15T06:10:27.261" v="2756" actId="113"/>
          <ac:spMkLst>
            <pc:docMk/>
            <pc:sldMk cId="3866622340" sldId="2211"/>
            <ac:spMk id="3" creationId="{0462AC37-AF0C-8E1F-A429-F39E0AAC6E4E}"/>
          </ac:spMkLst>
        </pc:spChg>
        <pc:spChg chg="add mod">
          <ac:chgData name="Aishwarya B" userId="0867edd5-7bf9-49fb-9002-3cb2c79b09e0" providerId="ADAL" clId="{DE0B9982-3F86-4785-A131-6CE55DD0C821}" dt="2024-04-16T09:16:22.532" v="3434" actId="113"/>
          <ac:spMkLst>
            <pc:docMk/>
            <pc:sldMk cId="3866622340" sldId="2211"/>
            <ac:spMk id="5" creationId="{8B58DDCB-CD6F-23D2-408E-ECB3E0F64DFD}"/>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3:53.936" v="3253"/>
              <pc2:cmMkLst xmlns:pc2="http://schemas.microsoft.com/office/powerpoint/2019/9/main/command">
                <pc:docMk/>
                <pc:sldMk cId="3866622340" sldId="2211"/>
                <pc2:cmMk id="{B85614BB-7498-413F-BE54-BD663A0A65AC}"/>
              </pc2:cmMkLst>
            </pc226:cmChg>
          </p:ext>
        </pc:extLst>
      </pc:sldChg>
      <pc:sldChg chg="addSp modSp mod delCm modCm">
        <pc:chgData name="Aishwarya B" userId="0867edd5-7bf9-49fb-9002-3cb2c79b09e0" providerId="ADAL" clId="{DE0B9982-3F86-4785-A131-6CE55DD0C821}" dt="2024-04-16T09:16:38.574" v="3436" actId="113"/>
        <pc:sldMkLst>
          <pc:docMk/>
          <pc:sldMk cId="2902202073" sldId="2212"/>
        </pc:sldMkLst>
        <pc:spChg chg="mod">
          <ac:chgData name="Aishwarya B" userId="0867edd5-7bf9-49fb-9002-3cb2c79b09e0" providerId="ADAL" clId="{DE0B9982-3F86-4785-A131-6CE55DD0C821}" dt="2024-04-12T12:37:42.806" v="1864" actId="20577"/>
          <ac:spMkLst>
            <pc:docMk/>
            <pc:sldMk cId="2902202073" sldId="2212"/>
            <ac:spMk id="2" creationId="{A2B0FBF8-7F28-24A6-6FAA-193346B5BEA1}"/>
          </ac:spMkLst>
        </pc:spChg>
        <pc:spChg chg="mod">
          <ac:chgData name="Aishwarya B" userId="0867edd5-7bf9-49fb-9002-3cb2c79b09e0" providerId="ADAL" clId="{DE0B9982-3F86-4785-A131-6CE55DD0C821}" dt="2024-04-15T06:10:11.173" v="2755" actId="113"/>
          <ac:spMkLst>
            <pc:docMk/>
            <pc:sldMk cId="2902202073" sldId="2212"/>
            <ac:spMk id="3" creationId="{0462AC37-AF0C-8E1F-A429-F39E0AAC6E4E}"/>
          </ac:spMkLst>
        </pc:spChg>
        <pc:spChg chg="add mod">
          <ac:chgData name="Aishwarya B" userId="0867edd5-7bf9-49fb-9002-3cb2c79b09e0" providerId="ADAL" clId="{DE0B9982-3F86-4785-A131-6CE55DD0C821}" dt="2024-04-16T09:16:38.574" v="3436" actId="113"/>
          <ac:spMkLst>
            <pc:docMk/>
            <pc:sldMk cId="2902202073" sldId="2212"/>
            <ac:spMk id="5" creationId="{A21C3A85-68A7-81AD-0824-C8045442B99F}"/>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4:07.066" v="3255"/>
              <pc2:cmMkLst xmlns:pc2="http://schemas.microsoft.com/office/powerpoint/2019/9/main/command">
                <pc:docMk/>
                <pc:sldMk cId="2902202073" sldId="2212"/>
                <pc2:cmMk id="{B8549179-E84D-4BC5-890A-BFDB671658D1}"/>
              </pc2:cmMkLst>
            </pc226:cmChg>
          </p:ext>
        </pc:extLst>
      </pc:sldChg>
      <pc:sldChg chg="addSp modSp mod delCm modCm">
        <pc:chgData name="Aishwarya B" userId="0867edd5-7bf9-49fb-9002-3cb2c79b09e0" providerId="ADAL" clId="{DE0B9982-3F86-4785-A131-6CE55DD0C821}" dt="2024-04-16T09:16:29.278" v="3435" actId="113"/>
        <pc:sldMkLst>
          <pc:docMk/>
          <pc:sldMk cId="976000582" sldId="2213"/>
        </pc:sldMkLst>
        <pc:spChg chg="mod">
          <ac:chgData name="Aishwarya B" userId="0867edd5-7bf9-49fb-9002-3cb2c79b09e0" providerId="ADAL" clId="{DE0B9982-3F86-4785-A131-6CE55DD0C821}" dt="2024-04-15T09:43:38.699" v="3267" actId="2"/>
          <ac:spMkLst>
            <pc:docMk/>
            <pc:sldMk cId="976000582" sldId="2213"/>
            <ac:spMk id="2" creationId="{A2B0FBF8-7F28-24A6-6FAA-193346B5BEA1}"/>
          </ac:spMkLst>
        </pc:spChg>
        <pc:spChg chg="mod">
          <ac:chgData name="Aishwarya B" userId="0867edd5-7bf9-49fb-9002-3cb2c79b09e0" providerId="ADAL" clId="{DE0B9982-3F86-4785-A131-6CE55DD0C821}" dt="2024-04-15T09:43:40.743" v="3268" actId="2"/>
          <ac:spMkLst>
            <pc:docMk/>
            <pc:sldMk cId="976000582" sldId="2213"/>
            <ac:spMk id="3" creationId="{0462AC37-AF0C-8E1F-A429-F39E0AAC6E4E}"/>
          </ac:spMkLst>
        </pc:spChg>
        <pc:spChg chg="add mod">
          <ac:chgData name="Aishwarya B" userId="0867edd5-7bf9-49fb-9002-3cb2c79b09e0" providerId="ADAL" clId="{DE0B9982-3F86-4785-A131-6CE55DD0C821}" dt="2024-04-16T09:16:29.278" v="3435" actId="113"/>
          <ac:spMkLst>
            <pc:docMk/>
            <pc:sldMk cId="976000582" sldId="2213"/>
            <ac:spMk id="5" creationId="{0B9609FA-D1FA-A477-AA33-AD9173E0EED5}"/>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4:00.749" v="3254"/>
              <pc2:cmMkLst xmlns:pc2="http://schemas.microsoft.com/office/powerpoint/2019/9/main/command">
                <pc:docMk/>
                <pc:sldMk cId="976000582" sldId="2213"/>
                <pc2:cmMk id="{5D11743A-98BA-4B8F-9F0A-F9C84F94170A}"/>
              </pc2:cmMkLst>
            </pc226:cmChg>
          </p:ext>
        </pc:extLst>
      </pc:sldChg>
      <pc:sldChg chg="addSp delSp modSp mod">
        <pc:chgData name="Aishwarya B" userId="0867edd5-7bf9-49fb-9002-3cb2c79b09e0" providerId="ADAL" clId="{DE0B9982-3F86-4785-A131-6CE55DD0C821}" dt="2024-04-17T07:16:49.089" v="3720" actId="12788"/>
        <pc:sldMkLst>
          <pc:docMk/>
          <pc:sldMk cId="861446881" sldId="2214"/>
        </pc:sldMkLst>
        <pc:spChg chg="mod">
          <ac:chgData name="Aishwarya B" userId="0867edd5-7bf9-49fb-9002-3cb2c79b09e0" providerId="ADAL" clId="{DE0B9982-3F86-4785-A131-6CE55DD0C821}" dt="2024-04-17T07:16:34.754" v="3695"/>
          <ac:spMkLst>
            <pc:docMk/>
            <pc:sldMk cId="861446881" sldId="2214"/>
            <ac:spMk id="13" creationId="{05DABF61-E86D-5EAD-B234-AFA7CE9E17E7}"/>
          </ac:spMkLst>
        </pc:spChg>
        <pc:spChg chg="mod">
          <ac:chgData name="Aishwarya B" userId="0867edd5-7bf9-49fb-9002-3cb2c79b09e0" providerId="ADAL" clId="{DE0B9982-3F86-4785-A131-6CE55DD0C821}" dt="2024-04-17T07:16:26.844" v="3694" actId="21"/>
          <ac:spMkLst>
            <pc:docMk/>
            <pc:sldMk cId="861446881" sldId="2214"/>
            <ac:spMk id="16" creationId="{9B5C4AA1-32E8-97D8-4208-03FE2BE2B8E9}"/>
          </ac:spMkLst>
        </pc:spChg>
        <pc:spChg chg="mod">
          <ac:chgData name="Aishwarya B" userId="0867edd5-7bf9-49fb-9002-3cb2c79b09e0" providerId="ADAL" clId="{DE0B9982-3F86-4785-A131-6CE55DD0C821}" dt="2024-04-13T05:51:28.417" v="1976" actId="20577"/>
          <ac:spMkLst>
            <pc:docMk/>
            <pc:sldMk cId="861446881" sldId="2214"/>
            <ac:spMk id="21" creationId="{37D5EB70-4816-BCD6-1808-B6C205D316A4}"/>
          </ac:spMkLst>
        </pc:spChg>
        <pc:spChg chg="mod">
          <ac:chgData name="Aishwarya B" userId="0867edd5-7bf9-49fb-9002-3cb2c79b09e0" providerId="ADAL" clId="{DE0B9982-3F86-4785-A131-6CE55DD0C821}" dt="2024-04-15T09:43:34.651" v="3265" actId="2"/>
          <ac:spMkLst>
            <pc:docMk/>
            <pc:sldMk cId="861446881" sldId="2214"/>
            <ac:spMk id="26" creationId="{F17CF6DC-704B-AFD2-26F0-1147EFE9D807}"/>
          </ac:spMkLst>
        </pc:spChg>
        <pc:grpChg chg="add mod">
          <ac:chgData name="Aishwarya B" userId="0867edd5-7bf9-49fb-9002-3cb2c79b09e0" providerId="ADAL" clId="{DE0B9982-3F86-4785-A131-6CE55DD0C821}" dt="2024-04-17T07:16:49.089" v="3720" actId="12788"/>
          <ac:grpSpMkLst>
            <pc:docMk/>
            <pc:sldMk cId="861446881" sldId="2214"/>
            <ac:grpSpMk id="2" creationId="{387B4FD9-DB86-A5BF-0260-D95BDEAEC1EB}"/>
          </ac:grpSpMkLst>
        </pc:grpChg>
        <pc:grpChg chg="mod">
          <ac:chgData name="Aishwarya B" userId="0867edd5-7bf9-49fb-9002-3cb2c79b09e0" providerId="ADAL" clId="{DE0B9982-3F86-4785-A131-6CE55DD0C821}" dt="2024-04-17T07:16:45.354" v="3719" actId="164"/>
          <ac:grpSpMkLst>
            <pc:docMk/>
            <pc:sldMk cId="861446881" sldId="2214"/>
            <ac:grpSpMk id="11" creationId="{C16800BC-AFE8-2618-7849-5BF527742E8A}"/>
          </ac:grpSpMkLst>
        </pc:grpChg>
        <pc:grpChg chg="del mod">
          <ac:chgData name="Aishwarya B" userId="0867edd5-7bf9-49fb-9002-3cb2c79b09e0" providerId="ADAL" clId="{DE0B9982-3F86-4785-A131-6CE55DD0C821}" dt="2024-04-17T07:16:37.304" v="3696" actId="478"/>
          <ac:grpSpMkLst>
            <pc:docMk/>
            <pc:sldMk cId="861446881" sldId="2214"/>
            <ac:grpSpMk id="14" creationId="{28310470-B5AD-19F4-29E3-EDD5DCB85212}"/>
          </ac:grpSpMkLst>
        </pc:grpChg>
        <pc:grpChg chg="mod">
          <ac:chgData name="Aishwarya B" userId="0867edd5-7bf9-49fb-9002-3cb2c79b09e0" providerId="ADAL" clId="{DE0B9982-3F86-4785-A131-6CE55DD0C821}" dt="2024-04-17T07:16:45.354" v="3719" actId="164"/>
          <ac:grpSpMkLst>
            <pc:docMk/>
            <pc:sldMk cId="861446881" sldId="2214"/>
            <ac:grpSpMk id="19" creationId="{765F9A1B-181C-A82B-E6C5-59D3253C71A3}"/>
          </ac:grpSpMkLst>
        </pc:grpChg>
        <pc:grpChg chg="mod">
          <ac:chgData name="Aishwarya B" userId="0867edd5-7bf9-49fb-9002-3cb2c79b09e0" providerId="ADAL" clId="{DE0B9982-3F86-4785-A131-6CE55DD0C821}" dt="2024-04-17T07:16:45.354" v="3719" actId="164"/>
          <ac:grpSpMkLst>
            <pc:docMk/>
            <pc:sldMk cId="861446881" sldId="2214"/>
            <ac:grpSpMk id="24" creationId="{138AE3D8-40A2-49BC-BB81-9D84EDA2D73E}"/>
          </ac:grpSpMkLst>
        </pc:grpChg>
      </pc:sldChg>
      <pc:sldChg chg="addSp modSp mod delCm modCm">
        <pc:chgData name="Aishwarya B" userId="0867edd5-7bf9-49fb-9002-3cb2c79b09e0" providerId="ADAL" clId="{DE0B9982-3F86-4785-A131-6CE55DD0C821}" dt="2024-04-16T09:16:45.607" v="3437" actId="113"/>
        <pc:sldMkLst>
          <pc:docMk/>
          <pc:sldMk cId="3308931145" sldId="2215"/>
        </pc:sldMkLst>
        <pc:spChg chg="mod">
          <ac:chgData name="Aishwarya B" userId="0867edd5-7bf9-49fb-9002-3cb2c79b09e0" providerId="ADAL" clId="{DE0B9982-3F86-4785-A131-6CE55DD0C821}" dt="2024-04-11T11:05:23.774" v="1113" actId="20577"/>
          <ac:spMkLst>
            <pc:docMk/>
            <pc:sldMk cId="3308931145" sldId="2215"/>
            <ac:spMk id="2" creationId="{AE8A4CC2-2C68-3441-E8FB-9F6EF3011759}"/>
          </ac:spMkLst>
        </pc:spChg>
        <pc:spChg chg="mod">
          <ac:chgData name="Aishwarya B" userId="0867edd5-7bf9-49fb-9002-3cb2c79b09e0" providerId="ADAL" clId="{DE0B9982-3F86-4785-A131-6CE55DD0C821}" dt="2024-04-15T06:09:33.160" v="2751" actId="114"/>
          <ac:spMkLst>
            <pc:docMk/>
            <pc:sldMk cId="3308931145" sldId="2215"/>
            <ac:spMk id="3" creationId="{D28F6C95-FC2B-6D83-DB0D-34626840C76F}"/>
          </ac:spMkLst>
        </pc:spChg>
        <pc:spChg chg="add mod">
          <ac:chgData name="Aishwarya B" userId="0867edd5-7bf9-49fb-9002-3cb2c79b09e0" providerId="ADAL" clId="{DE0B9982-3F86-4785-A131-6CE55DD0C821}" dt="2024-04-16T09:16:45.607" v="3437" actId="113"/>
          <ac:spMkLst>
            <pc:docMk/>
            <pc:sldMk cId="3308931145" sldId="2215"/>
            <ac:spMk id="5" creationId="{F96A5DA1-199D-B685-83A2-CE94EEBE0B23}"/>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8:29.027" v="3257"/>
              <pc2:cmMkLst xmlns:pc2="http://schemas.microsoft.com/office/powerpoint/2019/9/main/command">
                <pc:docMk/>
                <pc:sldMk cId="3308931145" sldId="2215"/>
                <pc2:cmMk id="{9A1484E2-6452-451C-B8D6-872EC6DE4D95}"/>
              </pc2:cmMkLst>
            </pc226:cmChg>
          </p:ext>
        </pc:extLst>
      </pc:sldChg>
      <pc:sldChg chg="addSp modSp mod delCm modCm">
        <pc:chgData name="Aishwarya B" userId="0867edd5-7bf9-49fb-9002-3cb2c79b09e0" providerId="ADAL" clId="{DE0B9982-3F86-4785-A131-6CE55DD0C821}" dt="2024-04-16T09:15:05.116" v="3430" actId="113"/>
        <pc:sldMkLst>
          <pc:docMk/>
          <pc:sldMk cId="2198249275" sldId="2219"/>
        </pc:sldMkLst>
        <pc:spChg chg="mod">
          <ac:chgData name="Aishwarya B" userId="0867edd5-7bf9-49fb-9002-3cb2c79b09e0" providerId="ADAL" clId="{DE0B9982-3F86-4785-A131-6CE55DD0C821}" dt="2024-04-13T17:51:57.151" v="2525" actId="20577"/>
          <ac:spMkLst>
            <pc:docMk/>
            <pc:sldMk cId="2198249275" sldId="2219"/>
            <ac:spMk id="3" creationId="{DFE6D7C7-461A-8FD4-1006-D56A53F86649}"/>
          </ac:spMkLst>
        </pc:spChg>
        <pc:spChg chg="add mod">
          <ac:chgData name="Aishwarya B" userId="0867edd5-7bf9-49fb-9002-3cb2c79b09e0" providerId="ADAL" clId="{DE0B9982-3F86-4785-A131-6CE55DD0C821}" dt="2024-04-16T09:15:05.116" v="3430" actId="113"/>
          <ac:spMkLst>
            <pc:docMk/>
            <pc:sldMk cId="2198249275" sldId="2219"/>
            <ac:spMk id="5" creationId="{BFD23A94-934E-6CE1-E148-39EDD6D8EE75}"/>
          </ac:spMkLst>
        </pc:sp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2:59.162" v="3238"/>
              <pc2:cmMkLst xmlns:pc2="http://schemas.microsoft.com/office/powerpoint/2019/9/main/command">
                <pc:docMk/>
                <pc:sldMk cId="2198249275" sldId="2219"/>
                <pc2:cmMk id="{0FD55C08-BF27-4C4D-8832-4926A22A5044}"/>
              </pc2:cmMkLst>
            </pc226:cmChg>
            <pc226:cmChg xmlns:pc226="http://schemas.microsoft.com/office/powerpoint/2022/06/main/command" chg="del mod">
              <pc226:chgData name="Aishwarya B" userId="0867edd5-7bf9-49fb-9002-3cb2c79b09e0" providerId="ADAL" clId="{DE0B9982-3F86-4785-A131-6CE55DD0C821}" dt="2024-04-15T09:32:58.471" v="3237"/>
              <pc2:cmMkLst xmlns:pc2="http://schemas.microsoft.com/office/powerpoint/2019/9/main/command">
                <pc:docMk/>
                <pc:sldMk cId="2198249275" sldId="2219"/>
                <pc2:cmMk id="{6281171F-1EDE-4500-8ED8-714201D6A00E}"/>
              </pc2:cmMkLst>
            </pc226:cmChg>
          </p:ext>
        </pc:extLst>
      </pc:sldChg>
      <pc:sldChg chg="modSp mod">
        <pc:chgData name="Aishwarya B" userId="0867edd5-7bf9-49fb-9002-3cb2c79b09e0" providerId="ADAL" clId="{DE0B9982-3F86-4785-A131-6CE55DD0C821}" dt="2024-04-16T05:25:47.526" v="3313" actId="20577"/>
        <pc:sldMkLst>
          <pc:docMk/>
          <pc:sldMk cId="1882390640" sldId="2220"/>
        </pc:sldMkLst>
        <pc:spChg chg="mod">
          <ac:chgData name="Aishwarya B" userId="0867edd5-7bf9-49fb-9002-3cb2c79b09e0" providerId="ADAL" clId="{DE0B9982-3F86-4785-A131-6CE55DD0C821}" dt="2024-04-16T05:25:47.526" v="3313" actId="20577"/>
          <ac:spMkLst>
            <pc:docMk/>
            <pc:sldMk cId="1882390640" sldId="2220"/>
            <ac:spMk id="2" creationId="{C92C17B4-6343-EABC-D7CC-C757A54F40C5}"/>
          </ac:spMkLst>
        </pc:spChg>
      </pc:sldChg>
      <pc:sldChg chg="modNotesTx">
        <pc:chgData name="Aishwarya B" userId="0867edd5-7bf9-49fb-9002-3cb2c79b09e0" providerId="ADAL" clId="{DE0B9982-3F86-4785-A131-6CE55DD0C821}" dt="2024-04-17T09:45:32.110" v="3742"/>
        <pc:sldMkLst>
          <pc:docMk/>
          <pc:sldMk cId="1566558707" sldId="2221"/>
        </pc:sldMkLst>
      </pc:sldChg>
      <pc:sldChg chg="addSp modSp mod ord delCm modCm">
        <pc:chgData name="Aishwarya B" userId="0867edd5-7bf9-49fb-9002-3cb2c79b09e0" providerId="ADAL" clId="{DE0B9982-3F86-4785-A131-6CE55DD0C821}" dt="2024-04-16T09:14:20.398" v="3426" actId="113"/>
        <pc:sldMkLst>
          <pc:docMk/>
          <pc:sldMk cId="4138042651" sldId="2222"/>
        </pc:sldMkLst>
        <pc:spChg chg="mod">
          <ac:chgData name="Aishwarya B" userId="0867edd5-7bf9-49fb-9002-3cb2c79b09e0" providerId="ADAL" clId="{DE0B9982-3F86-4785-A131-6CE55DD0C821}" dt="2024-04-12T12:33:24.573" v="1849" actId="948"/>
          <ac:spMkLst>
            <pc:docMk/>
            <pc:sldMk cId="4138042651" sldId="2222"/>
            <ac:spMk id="3" creationId="{1CE91AF3-2693-E275-28C9-76CE574F40E5}"/>
          </ac:spMkLst>
        </pc:spChg>
        <pc:spChg chg="add mod">
          <ac:chgData name="Aishwarya B" userId="0867edd5-7bf9-49fb-9002-3cb2c79b09e0" providerId="ADAL" clId="{DE0B9982-3F86-4785-A131-6CE55DD0C821}" dt="2024-04-16T09:14:20.398" v="3426" actId="113"/>
          <ac:spMkLst>
            <pc:docMk/>
            <pc:sldMk cId="4138042651" sldId="2222"/>
            <ac:spMk id="5" creationId="{A4D0412B-BBB9-B81B-A1E6-150930A07CEB}"/>
          </ac:spMkLst>
        </pc:spChg>
        <pc:extLst>
          <p:ext xmlns:p="http://schemas.openxmlformats.org/presentationml/2006/main" uri="{D6D511B9-2390-475A-947B-AFAB55BFBCF1}">
            <pc226:cmChg xmlns:pc226="http://schemas.microsoft.com/office/powerpoint/2022/06/main/command" chg="del">
              <pc226:chgData name="Aishwarya B" userId="0867edd5-7bf9-49fb-9002-3cb2c79b09e0" providerId="ADAL" clId="{DE0B9982-3F86-4785-A131-6CE55DD0C821}" dt="2024-04-15T09:33:24.496" v="3245"/>
              <pc2:cmMkLst xmlns:pc2="http://schemas.microsoft.com/office/powerpoint/2019/9/main/command">
                <pc:docMk/>
                <pc:sldMk cId="4138042651" sldId="2222"/>
                <pc2:cmMk id="{CD7D6072-0992-4F2A-9435-001E42A59DD0}"/>
              </pc2:cmMkLst>
              <pc226:cmRplyChg chg="add">
                <pc226:chgData name="Aishwarya B" userId="0867edd5-7bf9-49fb-9002-3cb2c79b09e0" providerId="ADAL" clId="{DE0B9982-3F86-4785-A131-6CE55DD0C821}" dt="2024-04-13T18:45:12.511" v="2715"/>
                <pc2:cmRplyMkLst xmlns:pc2="http://schemas.microsoft.com/office/powerpoint/2019/9/main/command">
                  <pc:docMk/>
                  <pc:sldMk cId="4138042651" sldId="2222"/>
                  <pc2:cmMk id="{CD7D6072-0992-4F2A-9435-001E42A59DD0}"/>
                  <pc2:cmRplyMk id="{F316CE3A-A883-4915-B3C8-0ADC17B4B5ED}"/>
                </pc2:cmRplyMkLst>
              </pc226:cmRplyChg>
            </pc226:cmChg>
            <pc226:cmChg xmlns:pc226="http://schemas.microsoft.com/office/powerpoint/2022/06/main/command" chg="del mod">
              <pc226:chgData name="Aishwarya B" userId="0867edd5-7bf9-49fb-9002-3cb2c79b09e0" providerId="ADAL" clId="{DE0B9982-3F86-4785-A131-6CE55DD0C821}" dt="2024-04-15T09:33:21.844" v="3244"/>
              <pc2:cmMkLst xmlns:pc2="http://schemas.microsoft.com/office/powerpoint/2019/9/main/command">
                <pc:docMk/>
                <pc:sldMk cId="4138042651" sldId="2222"/>
                <pc2:cmMk id="{083B9F8D-900B-4A0E-97A2-4AD0AA1B4EAA}"/>
              </pc2:cmMkLst>
            </pc226:cmChg>
          </p:ext>
        </pc:extLst>
      </pc:sldChg>
      <pc:sldChg chg="addSp delSp modSp mod delCm modCm modNotesTx">
        <pc:chgData name="Aishwarya B" userId="0867edd5-7bf9-49fb-9002-3cb2c79b09e0" providerId="ADAL" clId="{DE0B9982-3F86-4785-A131-6CE55DD0C821}" dt="2024-04-17T09:45:55.247" v="3745"/>
        <pc:sldMkLst>
          <pc:docMk/>
          <pc:sldMk cId="1638491924" sldId="2223"/>
        </pc:sldMkLst>
        <pc:spChg chg="mod">
          <ac:chgData name="Aishwarya B" userId="0867edd5-7bf9-49fb-9002-3cb2c79b09e0" providerId="ADAL" clId="{DE0B9982-3F86-4785-A131-6CE55DD0C821}" dt="2024-04-11T07:17:51.403" v="425" actId="1076"/>
          <ac:spMkLst>
            <pc:docMk/>
            <pc:sldMk cId="1638491924" sldId="2223"/>
            <ac:spMk id="3" creationId="{5AE4EE60-38AE-9853-DFA1-577B39DDE8DC}"/>
          </ac:spMkLst>
        </pc:spChg>
        <pc:spChg chg="add mod">
          <ac:chgData name="Aishwarya B" userId="0867edd5-7bf9-49fb-9002-3cb2c79b09e0" providerId="ADAL" clId="{DE0B9982-3F86-4785-A131-6CE55DD0C821}" dt="2024-04-05T12:05:35.972" v="213" actId="1035"/>
          <ac:spMkLst>
            <pc:docMk/>
            <pc:sldMk cId="1638491924" sldId="2223"/>
            <ac:spMk id="5" creationId="{549435F5-2B48-7C49-35D7-273670EED055}"/>
          </ac:spMkLst>
        </pc:spChg>
        <pc:spChg chg="mod">
          <ac:chgData name="Aishwarya B" userId="0867edd5-7bf9-49fb-9002-3cb2c79b09e0" providerId="ADAL" clId="{DE0B9982-3F86-4785-A131-6CE55DD0C821}" dt="2024-04-15T07:30:47.583" v="2920"/>
          <ac:spMkLst>
            <pc:docMk/>
            <pc:sldMk cId="1638491924" sldId="2223"/>
            <ac:spMk id="7" creationId="{DA7BC85B-9CA4-BD02-C544-950B513FF7E0}"/>
          </ac:spMkLst>
        </pc:spChg>
        <pc:spChg chg="add del">
          <ac:chgData name="Aishwarya B" userId="0867edd5-7bf9-49fb-9002-3cb2c79b09e0" providerId="ADAL" clId="{DE0B9982-3F86-4785-A131-6CE55DD0C821}" dt="2024-04-05T11:35:09.570" v="81"/>
          <ac:spMkLst>
            <pc:docMk/>
            <pc:sldMk cId="1638491924" sldId="2223"/>
            <ac:spMk id="9" creationId="{1F5B42CA-DA16-EC85-7A8E-56CD70875975}"/>
          </ac:spMkLst>
        </pc:spChg>
        <pc:spChg chg="add del">
          <ac:chgData name="Aishwarya B" userId="0867edd5-7bf9-49fb-9002-3cb2c79b09e0" providerId="ADAL" clId="{DE0B9982-3F86-4785-A131-6CE55DD0C821}" dt="2024-04-05T11:36:22.591" v="92"/>
          <ac:spMkLst>
            <pc:docMk/>
            <pc:sldMk cId="1638491924" sldId="2223"/>
            <ac:spMk id="11" creationId="{E45DCD0A-8BFE-55DB-B142-4C7DA09549AD}"/>
          </ac:spMkLst>
        </pc:spChg>
        <pc:spChg chg="add del">
          <ac:chgData name="Aishwarya B" userId="0867edd5-7bf9-49fb-9002-3cb2c79b09e0" providerId="ADAL" clId="{DE0B9982-3F86-4785-A131-6CE55DD0C821}" dt="2024-04-05T11:53:48.738" v="98"/>
          <ac:spMkLst>
            <pc:docMk/>
            <pc:sldMk cId="1638491924" sldId="2223"/>
            <ac:spMk id="13" creationId="{048051D4-EC73-1AF2-DBAC-A5AF1B798524}"/>
          </ac:spMkLst>
        </pc:spChg>
        <pc:spChg chg="del mod topLvl">
          <ac:chgData name="Aishwarya B" userId="0867edd5-7bf9-49fb-9002-3cb2c79b09e0" providerId="ADAL" clId="{DE0B9982-3F86-4785-A131-6CE55DD0C821}" dt="2024-04-05T11:54:04.503" v="104" actId="478"/>
          <ac:spMkLst>
            <pc:docMk/>
            <pc:sldMk cId="1638491924" sldId="2223"/>
            <ac:spMk id="16" creationId="{D09D4E57-CA5E-24E2-BF96-AD377C683C58}"/>
          </ac:spMkLst>
        </pc:spChg>
        <pc:spChg chg="mod topLvl">
          <ac:chgData name="Aishwarya B" userId="0867edd5-7bf9-49fb-9002-3cb2c79b09e0" providerId="ADAL" clId="{DE0B9982-3F86-4785-A131-6CE55DD0C821}" dt="2024-04-05T12:05:35.972" v="213" actId="1035"/>
          <ac:spMkLst>
            <pc:docMk/>
            <pc:sldMk cId="1638491924" sldId="2223"/>
            <ac:spMk id="17" creationId="{6CFD5656-446C-AD6C-2C16-2F92FFF6BE48}"/>
          </ac:spMkLst>
        </pc:spChg>
        <pc:spChg chg="del mod topLvl">
          <ac:chgData name="Aishwarya B" userId="0867edd5-7bf9-49fb-9002-3cb2c79b09e0" providerId="ADAL" clId="{DE0B9982-3F86-4785-A131-6CE55DD0C821}" dt="2024-04-05T11:54:17.705" v="107" actId="478"/>
          <ac:spMkLst>
            <pc:docMk/>
            <pc:sldMk cId="1638491924" sldId="2223"/>
            <ac:spMk id="18" creationId="{C1DEE400-9106-B551-D9DD-A299A9A4490D}"/>
          </ac:spMkLst>
        </pc:spChg>
        <pc:spChg chg="mod topLvl">
          <ac:chgData name="Aishwarya B" userId="0867edd5-7bf9-49fb-9002-3cb2c79b09e0" providerId="ADAL" clId="{DE0B9982-3F86-4785-A131-6CE55DD0C821}" dt="2024-04-05T12:05:35.972" v="213" actId="1035"/>
          <ac:spMkLst>
            <pc:docMk/>
            <pc:sldMk cId="1638491924" sldId="2223"/>
            <ac:spMk id="19" creationId="{DCD0D05D-7A6C-A477-5E6F-0E4FCFC9478D}"/>
          </ac:spMkLst>
        </pc:spChg>
        <pc:spChg chg="del mod topLvl">
          <ac:chgData name="Aishwarya B" userId="0867edd5-7bf9-49fb-9002-3cb2c79b09e0" providerId="ADAL" clId="{DE0B9982-3F86-4785-A131-6CE55DD0C821}" dt="2024-04-05T11:54:58.071" v="129" actId="478"/>
          <ac:spMkLst>
            <pc:docMk/>
            <pc:sldMk cId="1638491924" sldId="2223"/>
            <ac:spMk id="20" creationId="{5A9B6086-7421-DE39-AA3A-173BAD0CBFB9}"/>
          </ac:spMkLst>
        </pc:spChg>
        <pc:spChg chg="mod topLvl">
          <ac:chgData name="Aishwarya B" userId="0867edd5-7bf9-49fb-9002-3cb2c79b09e0" providerId="ADAL" clId="{DE0B9982-3F86-4785-A131-6CE55DD0C821}" dt="2024-04-05T12:05:35.972" v="213" actId="1035"/>
          <ac:spMkLst>
            <pc:docMk/>
            <pc:sldMk cId="1638491924" sldId="2223"/>
            <ac:spMk id="21" creationId="{FAF36283-DC0B-761A-9A60-C694278D73C2}"/>
          </ac:spMkLst>
        </pc:spChg>
        <pc:spChg chg="add mod">
          <ac:chgData name="Aishwarya B" userId="0867edd5-7bf9-49fb-9002-3cb2c79b09e0" providerId="ADAL" clId="{DE0B9982-3F86-4785-A131-6CE55DD0C821}" dt="2024-04-05T12:05:35.972" v="213" actId="1035"/>
          <ac:spMkLst>
            <pc:docMk/>
            <pc:sldMk cId="1638491924" sldId="2223"/>
            <ac:spMk id="23" creationId="{4EA52509-307D-803E-2F07-CF5DC2C19E09}"/>
          </ac:spMkLst>
        </pc:spChg>
        <pc:spChg chg="add mod">
          <ac:chgData name="Aishwarya B" userId="0867edd5-7bf9-49fb-9002-3cb2c79b09e0" providerId="ADAL" clId="{DE0B9982-3F86-4785-A131-6CE55DD0C821}" dt="2024-04-05T12:05:35.972" v="213" actId="1035"/>
          <ac:spMkLst>
            <pc:docMk/>
            <pc:sldMk cId="1638491924" sldId="2223"/>
            <ac:spMk id="25" creationId="{D3DC2C4A-B69F-BD46-C46D-48538E83C1C1}"/>
          </ac:spMkLst>
        </pc:spChg>
        <pc:grpChg chg="del mod">
          <ac:chgData name="Aishwarya B" userId="0867edd5-7bf9-49fb-9002-3cb2c79b09e0" providerId="ADAL" clId="{DE0B9982-3F86-4785-A131-6CE55DD0C821}" dt="2024-04-05T11:54:01.046" v="103" actId="165"/>
          <ac:grpSpMkLst>
            <pc:docMk/>
            <pc:sldMk cId="1638491924" sldId="2223"/>
            <ac:grpSpMk id="15" creationId="{3BA2C9A6-7017-D891-8E6C-B8BE2FD92381}"/>
          </ac:grpSpMkLst>
        </pc:grpChg>
        <pc:graphicFrameChg chg="del">
          <ac:chgData name="Aishwarya B" userId="0867edd5-7bf9-49fb-9002-3cb2c79b09e0" providerId="ADAL" clId="{DE0B9982-3F86-4785-A131-6CE55DD0C821}" dt="2024-04-05T11:53:59.605" v="102" actId="18245"/>
          <ac:graphicFrameMkLst>
            <pc:docMk/>
            <pc:sldMk cId="1638491924" sldId="2223"/>
            <ac:graphicFrameMk id="2" creationId="{5114EEC5-ACA6-AC9E-F79C-AB133CCE0596}"/>
          </ac:graphicFrameMkLst>
        </pc:graphicFrameChg>
        <pc:graphicFrameChg chg="add mod modGraphic">
          <ac:chgData name="Aishwarya B" userId="0867edd5-7bf9-49fb-9002-3cb2c79b09e0" providerId="ADAL" clId="{DE0B9982-3F86-4785-A131-6CE55DD0C821}" dt="2024-04-16T07:47:32.499" v="3382" actId="20577"/>
          <ac:graphicFrameMkLst>
            <pc:docMk/>
            <pc:sldMk cId="1638491924" sldId="2223"/>
            <ac:graphicFrameMk id="2" creationId="{C886F424-B862-5FEA-3673-4ED5A7887461}"/>
          </ac:graphicFrameMkLst>
        </pc:graphicFrameChg>
        <pc:graphicFrameChg chg="del mod modGraphic">
          <ac:chgData name="Aishwarya B" userId="0867edd5-7bf9-49fb-9002-3cb2c79b09e0" providerId="ADAL" clId="{DE0B9982-3F86-4785-A131-6CE55DD0C821}" dt="2024-04-15T07:30:24.223" v="2900" actId="478"/>
          <ac:graphicFrameMkLst>
            <pc:docMk/>
            <pc:sldMk cId="1638491924" sldId="2223"/>
            <ac:graphicFrameMk id="6" creationId="{2FAF79EA-341A-6FC4-E1EC-9996A11A5745}"/>
          </ac:graphicFrameMkLst>
        </pc:graphicFrameChg>
        <pc:picChg chg="add del mod">
          <ac:chgData name="Aishwarya B" userId="0867edd5-7bf9-49fb-9002-3cb2c79b09e0" providerId="ADAL" clId="{DE0B9982-3F86-4785-A131-6CE55DD0C821}" dt="2024-04-05T11:34:32.698" v="79" actId="478"/>
          <ac:picMkLst>
            <pc:docMk/>
            <pc:sldMk cId="1638491924" sldId="2223"/>
            <ac:picMk id="8" creationId="{75802B06-695D-CF64-C270-4B19BC2CD0A0}"/>
          </ac:picMkLst>
        </pc:picChg>
        <pc:picChg chg="add mod">
          <ac:chgData name="Aishwarya B" userId="0867edd5-7bf9-49fb-9002-3cb2c79b09e0" providerId="ADAL" clId="{DE0B9982-3F86-4785-A131-6CE55DD0C821}" dt="2024-04-05T12:05:35.972" v="213" actId="1035"/>
          <ac:picMkLst>
            <pc:docMk/>
            <pc:sldMk cId="1638491924" sldId="2223"/>
            <ac:picMk id="10" creationId="{6F882D6A-180B-59CA-2165-E69C03E6EBE8}"/>
          </ac:picMkLst>
        </pc:picChg>
        <pc:picChg chg="add mod">
          <ac:chgData name="Aishwarya B" userId="0867edd5-7bf9-49fb-9002-3cb2c79b09e0" providerId="ADAL" clId="{DE0B9982-3F86-4785-A131-6CE55DD0C821}" dt="2024-04-05T12:05:35.972" v="213" actId="1035"/>
          <ac:picMkLst>
            <pc:docMk/>
            <pc:sldMk cId="1638491924" sldId="2223"/>
            <ac:picMk id="12" creationId="{CC06BFEA-7FBB-1BE1-D19D-A283A649B2CA}"/>
          </ac:picMkLst>
        </pc:picChg>
        <pc:picChg chg="add mod">
          <ac:chgData name="Aishwarya B" userId="0867edd5-7bf9-49fb-9002-3cb2c79b09e0" providerId="ADAL" clId="{DE0B9982-3F86-4785-A131-6CE55DD0C821}" dt="2024-04-05T12:05:35.972" v="213" actId="1035"/>
          <ac:picMkLst>
            <pc:docMk/>
            <pc:sldMk cId="1638491924" sldId="2223"/>
            <ac:picMk id="14" creationId="{969240EA-6D77-410D-AEF7-2C204465B771}"/>
          </ac:picMkLst>
        </pc:picChg>
        <pc:picChg chg="add del mod">
          <ac:chgData name="Aishwarya B" userId="0867edd5-7bf9-49fb-9002-3cb2c79b09e0" providerId="ADAL" clId="{DE0B9982-3F86-4785-A131-6CE55DD0C821}" dt="2024-04-05T11:36:19.173" v="90" actId="478"/>
          <ac:picMkLst>
            <pc:docMk/>
            <pc:sldMk cId="1638491924" sldId="2223"/>
            <ac:picMk id="1028" creationId="{AB050BF5-D717-B127-FF0E-F10324227FCA}"/>
          </ac:picMkLst>
        </pc:picChg>
        <pc:cxnChg chg="add del mod replST">
          <ac:chgData name="Aishwarya B" userId="0867edd5-7bf9-49fb-9002-3cb2c79b09e0" providerId="ADAL" clId="{DE0B9982-3F86-4785-A131-6CE55DD0C821}" dt="2024-04-15T07:30:47.586" v="2922"/>
          <ac:cxnSpMkLst>
            <pc:docMk/>
            <pc:sldMk cId="1638491924" sldId="2223"/>
            <ac:cxnSpMk id="4" creationId="{D6F965B7-8DCF-0CA9-B3B3-0CEEF8EA8C64}"/>
          </ac:cxnSpMkLst>
        </pc:cxnChg>
        <pc:extLst>
          <p:ext xmlns:p="http://schemas.openxmlformats.org/presentationml/2006/main" uri="{D6D511B9-2390-475A-947B-AFAB55BFBCF1}">
            <pc226:cmChg xmlns:pc226="http://schemas.microsoft.com/office/powerpoint/2022/06/main/command" chg="del">
              <pc226:chgData name="Aishwarya B" userId="0867edd5-7bf9-49fb-9002-3cb2c79b09e0" providerId="ADAL" clId="{DE0B9982-3F86-4785-A131-6CE55DD0C821}" dt="2024-04-15T09:32:20.361" v="3229"/>
              <pc2:cmMkLst xmlns:pc2="http://schemas.microsoft.com/office/powerpoint/2019/9/main/command">
                <pc:docMk/>
                <pc:sldMk cId="1638491924" sldId="2223"/>
                <pc2:cmMk id="{B27FB705-E709-4353-9775-4A990D30096F}"/>
              </pc2:cmMkLst>
            </pc226:cmChg>
            <pc226:cmChg xmlns:pc226="http://schemas.microsoft.com/office/powerpoint/2022/06/main/command" chg="del">
              <pc226:chgData name="Aishwarya B" userId="0867edd5-7bf9-49fb-9002-3cb2c79b09e0" providerId="ADAL" clId="{DE0B9982-3F86-4785-A131-6CE55DD0C821}" dt="2024-04-15T09:32:07.623" v="3225"/>
              <pc2:cmMkLst xmlns:pc2="http://schemas.microsoft.com/office/powerpoint/2019/9/main/command">
                <pc:docMk/>
                <pc:sldMk cId="1638491924" sldId="2223"/>
                <pc2:cmMk id="{AC99042E-13ED-4F31-9B77-9510BDDE0015}"/>
              </pc2:cmMkLst>
            </pc226:cmChg>
            <pc226:cmChg xmlns:pc226="http://schemas.microsoft.com/office/powerpoint/2022/06/main/command" chg="del mod">
              <pc226:chgData name="Aishwarya B" userId="0867edd5-7bf9-49fb-9002-3cb2c79b09e0" providerId="ADAL" clId="{DE0B9982-3F86-4785-A131-6CE55DD0C821}" dt="2024-04-15T09:32:16.644" v="3228"/>
              <pc2:cmMkLst xmlns:pc2="http://schemas.microsoft.com/office/powerpoint/2019/9/main/command">
                <pc:docMk/>
                <pc:sldMk cId="1638491924" sldId="2223"/>
                <pc2:cmMk id="{5A367163-7B9D-466D-9F69-46FEFD4C413B}"/>
              </pc2:cmMkLst>
            </pc226:cmChg>
            <pc226:cmChg xmlns:pc226="http://schemas.microsoft.com/office/powerpoint/2022/06/main/command" chg="del mod">
              <pc226:chgData name="Aishwarya B" userId="0867edd5-7bf9-49fb-9002-3cb2c79b09e0" providerId="ADAL" clId="{DE0B9982-3F86-4785-A131-6CE55DD0C821}" dt="2024-04-15T09:32:04.884" v="3224"/>
              <pc2:cmMkLst xmlns:pc2="http://schemas.microsoft.com/office/powerpoint/2019/9/main/command">
                <pc:docMk/>
                <pc:sldMk cId="1638491924" sldId="2223"/>
                <pc2:cmMk id="{49A57270-8972-4651-84FF-D447A7E65700}"/>
              </pc2:cmMkLst>
            </pc226:cmChg>
            <pc226:cmChg xmlns:pc226="http://schemas.microsoft.com/office/powerpoint/2022/06/main/command" chg="del mod">
              <pc226:chgData name="Aishwarya B" userId="0867edd5-7bf9-49fb-9002-3cb2c79b09e0" providerId="ADAL" clId="{DE0B9982-3F86-4785-A131-6CE55DD0C821}" dt="2024-04-15T09:32:12.275" v="3227"/>
              <pc2:cmMkLst xmlns:pc2="http://schemas.microsoft.com/office/powerpoint/2019/9/main/command">
                <pc:docMk/>
                <pc:sldMk cId="1638491924" sldId="2223"/>
                <pc2:cmMk id="{82A69180-9790-4FF3-B426-872520A84084}"/>
              </pc2:cmMkLst>
            </pc226:cmChg>
            <pc226:cmChg xmlns:pc226="http://schemas.microsoft.com/office/powerpoint/2022/06/main/command" chg="del mod">
              <pc226:chgData name="Aishwarya B" userId="0867edd5-7bf9-49fb-9002-3cb2c79b09e0" providerId="ADAL" clId="{DE0B9982-3F86-4785-A131-6CE55DD0C821}" dt="2024-04-15T09:32:09.808" v="3226"/>
              <pc2:cmMkLst xmlns:pc2="http://schemas.microsoft.com/office/powerpoint/2019/9/main/command">
                <pc:docMk/>
                <pc:sldMk cId="1638491924" sldId="2223"/>
                <pc2:cmMk id="{193834A8-425E-449D-9E6E-44885EAC3DB1}"/>
              </pc2:cmMkLst>
            </pc226:cmChg>
            <pc226:cmChg xmlns:pc226="http://schemas.microsoft.com/office/powerpoint/2022/06/main/command" chg="del">
              <pc226:chgData name="Aishwarya B" userId="0867edd5-7bf9-49fb-9002-3cb2c79b09e0" providerId="ADAL" clId="{DE0B9982-3F86-4785-A131-6CE55DD0C821}" dt="2024-04-15T09:32:24.625" v="3230"/>
              <pc2:cmMkLst xmlns:pc2="http://schemas.microsoft.com/office/powerpoint/2019/9/main/command">
                <pc:docMk/>
                <pc:sldMk cId="1638491924" sldId="2223"/>
                <pc2:cmMk id="{CB3FE2AE-C790-413C-BA57-0FB3C2EA0D4C}"/>
              </pc2:cmMkLst>
            </pc226:cmChg>
          </p:ext>
        </pc:extLst>
      </pc:sldChg>
      <pc:sldChg chg="del">
        <pc:chgData name="Aishwarya B" userId="0867edd5-7bf9-49fb-9002-3cb2c79b09e0" providerId="ADAL" clId="{DE0B9982-3F86-4785-A131-6CE55DD0C821}" dt="2024-04-11T12:27:22.373" v="1139" actId="47"/>
        <pc:sldMkLst>
          <pc:docMk/>
          <pc:sldMk cId="1189656386" sldId="2225"/>
        </pc:sldMkLst>
      </pc:sldChg>
      <pc:sldChg chg="modSp mod ord delCm modCm">
        <pc:chgData name="Aishwarya B" userId="0867edd5-7bf9-49fb-9002-3cb2c79b09e0" providerId="ADAL" clId="{DE0B9982-3F86-4785-A131-6CE55DD0C821}" dt="2024-04-17T12:45:58.053" v="4214"/>
        <pc:sldMkLst>
          <pc:docMk/>
          <pc:sldMk cId="4008603688" sldId="2227"/>
        </pc:sldMkLst>
        <pc:spChg chg="mod">
          <ac:chgData name="Aishwarya B" userId="0867edd5-7bf9-49fb-9002-3cb2c79b09e0" providerId="ADAL" clId="{DE0B9982-3F86-4785-A131-6CE55DD0C821}" dt="2024-04-16T09:12:32.430" v="3424" actId="20577"/>
          <ac:spMkLst>
            <pc:docMk/>
            <pc:sldMk cId="4008603688" sldId="2227"/>
            <ac:spMk id="8" creationId="{41148B06-E5D5-B559-3FB2-D1F1DCCF2316}"/>
          </ac:spMkLst>
        </pc:spChg>
        <pc:extLst>
          <p:ext xmlns:p="http://schemas.openxmlformats.org/presentationml/2006/main" uri="{D6D511B9-2390-475A-947B-AFAB55BFBCF1}">
            <pc226:cmChg xmlns:pc226="http://schemas.microsoft.com/office/powerpoint/2022/06/main/command" chg="del">
              <pc226:chgData name="Aishwarya B" userId="0867edd5-7bf9-49fb-9002-3cb2c79b09e0" providerId="ADAL" clId="{DE0B9982-3F86-4785-A131-6CE55DD0C821}" dt="2024-04-17T12:45:58.053" v="4214"/>
              <pc2:cmMkLst xmlns:pc2="http://schemas.microsoft.com/office/powerpoint/2019/9/main/command">
                <pc:docMk/>
                <pc:sldMk cId="4008603688" sldId="2227"/>
                <pc2:cmMk id="{64955601-A0A3-4819-9534-E8D224573419}"/>
              </pc2:cmMkLst>
            </pc226:cmChg>
            <pc226:cmChg xmlns:pc226="http://schemas.microsoft.com/office/powerpoint/2022/06/main/command" chg="del mod">
              <pc226:chgData name="Aishwarya B" userId="0867edd5-7bf9-49fb-9002-3cb2c79b09e0" providerId="ADAL" clId="{DE0B9982-3F86-4785-A131-6CE55DD0C821}" dt="2024-04-15T09:33:30.526" v="3246"/>
              <pc2:cmMkLst xmlns:pc2="http://schemas.microsoft.com/office/powerpoint/2019/9/main/command">
                <pc:docMk/>
                <pc:sldMk cId="4008603688" sldId="2227"/>
                <pc2:cmMk id="{2FDAD34E-2FBB-420E-9E55-F9D1F4DE1E3C}"/>
              </pc2:cmMkLst>
            </pc226:cmChg>
          </p:ext>
        </pc:extLst>
      </pc:sldChg>
      <pc:sldChg chg="addSp delSp modSp mod delCm modCm">
        <pc:chgData name="Aishwarya B" userId="0867edd5-7bf9-49fb-9002-3cb2c79b09e0" providerId="ADAL" clId="{DE0B9982-3F86-4785-A131-6CE55DD0C821}" dt="2024-04-16T05:24:25.387" v="3295" actId="20577"/>
        <pc:sldMkLst>
          <pc:docMk/>
          <pc:sldMk cId="2687830257" sldId="2228"/>
        </pc:sldMkLst>
        <pc:spChg chg="mod">
          <ac:chgData name="Aishwarya B" userId="0867edd5-7bf9-49fb-9002-3cb2c79b09e0" providerId="ADAL" clId="{DE0B9982-3F86-4785-A131-6CE55DD0C821}" dt="2024-04-12T05:01:59.529" v="1465"/>
          <ac:spMkLst>
            <pc:docMk/>
            <pc:sldMk cId="2687830257" sldId="2228"/>
            <ac:spMk id="6" creationId="{15304864-E440-43BB-7097-077594E4360B}"/>
          </ac:spMkLst>
        </pc:spChg>
        <pc:spChg chg="mod">
          <ac:chgData name="Aishwarya B" userId="0867edd5-7bf9-49fb-9002-3cb2c79b09e0" providerId="ADAL" clId="{DE0B9982-3F86-4785-A131-6CE55DD0C821}" dt="2024-04-16T05:24:25.387" v="3295" actId="20577"/>
          <ac:spMkLst>
            <pc:docMk/>
            <pc:sldMk cId="2687830257" sldId="2228"/>
            <ac:spMk id="33" creationId="{D98B345E-34AD-E444-A213-74BCAB4407EB}"/>
          </ac:spMkLst>
        </pc:spChg>
        <pc:cxnChg chg="add del mod replST">
          <ac:chgData name="Aishwarya B" userId="0867edd5-7bf9-49fb-9002-3cb2c79b09e0" providerId="ADAL" clId="{DE0B9982-3F86-4785-A131-6CE55DD0C821}" dt="2024-04-12T05:01:59.532" v="1467"/>
          <ac:cxnSpMkLst>
            <pc:docMk/>
            <pc:sldMk cId="2687830257" sldId="2228"/>
            <ac:cxnSpMk id="37" creationId="{6957F407-2C41-FF58-1782-CA03E7B93647}"/>
          </ac:cxnSpMkLst>
        </pc:cxn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13:01.102" v="2943"/>
              <pc2:cmMkLst xmlns:pc2="http://schemas.microsoft.com/office/powerpoint/2019/9/main/command">
                <pc:docMk/>
                <pc:sldMk cId="2687830257" sldId="2228"/>
                <pc2:cmMk id="{ACA6286D-AD07-4C30-BCBE-688FA4059ED4}"/>
              </pc2:cmMkLst>
            </pc226:cmChg>
            <pc226:cmChg xmlns:pc226="http://schemas.microsoft.com/office/powerpoint/2022/06/main/command" chg="mod">
              <pc226:chgData name="Aishwarya B" userId="0867edd5-7bf9-49fb-9002-3cb2c79b09e0" providerId="ADAL" clId="{DE0B9982-3F86-4785-A131-6CE55DD0C821}" dt="2024-04-12T11:29:20.936" v="1750"/>
              <pc2:cmMkLst xmlns:pc2="http://schemas.microsoft.com/office/powerpoint/2019/9/main/command">
                <pc:docMk/>
                <pc:sldMk cId="2687830257" sldId="2228"/>
                <pc2:cmMk id="{40D492CC-80A0-443E-BA8A-644ACB40AA44}"/>
              </pc2:cmMkLst>
            </pc226:cmChg>
          </p:ext>
        </pc:extLst>
      </pc:sldChg>
      <pc:sldChg chg="modSp new mod">
        <pc:chgData name="Aishwarya B" userId="0867edd5-7bf9-49fb-9002-3cb2c79b09e0" providerId="ADAL" clId="{DE0B9982-3F86-4785-A131-6CE55DD0C821}" dt="2024-04-11T05:54:59.910" v="257"/>
        <pc:sldMkLst>
          <pc:docMk/>
          <pc:sldMk cId="1827764130" sldId="2229"/>
        </pc:sldMkLst>
        <pc:spChg chg="mod">
          <ac:chgData name="Aishwarya B" userId="0867edd5-7bf9-49fb-9002-3cb2c79b09e0" providerId="ADAL" clId="{DE0B9982-3F86-4785-A131-6CE55DD0C821}" dt="2024-04-11T05:54:59.910" v="257"/>
          <ac:spMkLst>
            <pc:docMk/>
            <pc:sldMk cId="1827764130" sldId="2229"/>
            <ac:spMk id="2" creationId="{6848AE9F-443F-7BE1-55CB-142613C246F9}"/>
          </ac:spMkLst>
        </pc:spChg>
      </pc:sldChg>
      <pc:sldChg chg="addSp delSp modSp new mod delCm modCm modNotesTx">
        <pc:chgData name="Aishwarya B" userId="0867edd5-7bf9-49fb-9002-3cb2c79b09e0" providerId="ADAL" clId="{DE0B9982-3F86-4785-A131-6CE55DD0C821}" dt="2024-04-16T05:25:21.181" v="3309" actId="20577"/>
        <pc:sldMkLst>
          <pc:docMk/>
          <pc:sldMk cId="3429958353" sldId="2230"/>
        </pc:sldMkLst>
        <pc:spChg chg="mod">
          <ac:chgData name="Aishwarya B" userId="0867edd5-7bf9-49fb-9002-3cb2c79b09e0" providerId="ADAL" clId="{DE0B9982-3F86-4785-A131-6CE55DD0C821}" dt="2024-04-12T05:08:30.192" v="1614" actId="12788"/>
          <ac:spMkLst>
            <pc:docMk/>
            <pc:sldMk cId="3429958353" sldId="2230"/>
            <ac:spMk id="2" creationId="{D91548C2-9863-A287-1FC9-185E5D5EB27E}"/>
          </ac:spMkLst>
        </pc:spChg>
        <pc:spChg chg="del">
          <ac:chgData name="Aishwarya B" userId="0867edd5-7bf9-49fb-9002-3cb2c79b09e0" providerId="ADAL" clId="{DE0B9982-3F86-4785-A131-6CE55DD0C821}" dt="2024-04-12T05:01:26.373" v="1408" actId="478"/>
          <ac:spMkLst>
            <pc:docMk/>
            <pc:sldMk cId="3429958353" sldId="2230"/>
            <ac:spMk id="3" creationId="{071A94C2-9D21-69B4-8BFA-A197E960D51F}"/>
          </ac:spMkLst>
        </pc:spChg>
        <pc:spChg chg="add mod ord">
          <ac:chgData name="Aishwarya B" userId="0867edd5-7bf9-49fb-9002-3cb2c79b09e0" providerId="ADAL" clId="{DE0B9982-3F86-4785-A131-6CE55DD0C821}" dt="2024-04-13T07:01:43.907" v="2354" actId="207"/>
          <ac:spMkLst>
            <pc:docMk/>
            <pc:sldMk cId="3429958353" sldId="2230"/>
            <ac:spMk id="3" creationId="{0CD0C77F-6A66-F3C4-DDAC-7805AF5933FA}"/>
          </ac:spMkLst>
        </pc:spChg>
        <pc:spChg chg="mod">
          <ac:chgData name="Aishwarya B" userId="0867edd5-7bf9-49fb-9002-3cb2c79b09e0" providerId="ADAL" clId="{DE0B9982-3F86-4785-A131-6CE55DD0C821}" dt="2024-04-12T05:01:43.957" v="1421" actId="20577"/>
          <ac:spMkLst>
            <pc:docMk/>
            <pc:sldMk cId="3429958353" sldId="2230"/>
            <ac:spMk id="4" creationId="{49FBD254-E022-01DE-FEC5-C123E7E0D6E3}"/>
          </ac:spMkLst>
        </pc:spChg>
        <pc:spChg chg="add mod">
          <ac:chgData name="Aishwarya B" userId="0867edd5-7bf9-49fb-9002-3cb2c79b09e0" providerId="ADAL" clId="{DE0B9982-3F86-4785-A131-6CE55DD0C821}" dt="2024-04-13T07:00:46.669" v="2344" actId="1036"/>
          <ac:spMkLst>
            <pc:docMk/>
            <pc:sldMk cId="3429958353" sldId="2230"/>
            <ac:spMk id="5" creationId="{3F4668E5-D336-E733-B11A-C686A2168DA7}"/>
          </ac:spMkLst>
        </pc:spChg>
        <pc:spChg chg="add mod">
          <ac:chgData name="Aishwarya B" userId="0867edd5-7bf9-49fb-9002-3cb2c79b09e0" providerId="ADAL" clId="{DE0B9982-3F86-4785-A131-6CE55DD0C821}" dt="2024-04-13T07:02:16.669" v="2358" actId="14100"/>
          <ac:spMkLst>
            <pc:docMk/>
            <pc:sldMk cId="3429958353" sldId="2230"/>
            <ac:spMk id="7" creationId="{133E16BD-6CEF-4171-0841-4003E097E4F5}"/>
          </ac:spMkLst>
        </pc:spChg>
        <pc:spChg chg="add mod">
          <ac:chgData name="Aishwarya B" userId="0867edd5-7bf9-49fb-9002-3cb2c79b09e0" providerId="ADAL" clId="{DE0B9982-3F86-4785-A131-6CE55DD0C821}" dt="2024-04-12T05:01:48.913" v="1447"/>
          <ac:spMkLst>
            <pc:docMk/>
            <pc:sldMk cId="3429958353" sldId="2230"/>
            <ac:spMk id="8" creationId="{D9424B98-95F9-104B-E22E-D80050BD48FB}"/>
          </ac:spMkLst>
        </pc:spChg>
        <pc:spChg chg="add mod">
          <ac:chgData name="Aishwarya B" userId="0867edd5-7bf9-49fb-9002-3cb2c79b09e0" providerId="ADAL" clId="{DE0B9982-3F86-4785-A131-6CE55DD0C821}" dt="2024-04-13T07:00:00.406" v="2338" actId="1038"/>
          <ac:spMkLst>
            <pc:docMk/>
            <pc:sldMk cId="3429958353" sldId="2230"/>
            <ac:spMk id="9" creationId="{604F3A0A-A9D7-E650-9EAA-9ECFECBC37F6}"/>
          </ac:spMkLst>
        </pc:spChg>
        <pc:spChg chg="add mod">
          <ac:chgData name="Aishwarya B" userId="0867edd5-7bf9-49fb-9002-3cb2c79b09e0" providerId="ADAL" clId="{DE0B9982-3F86-4785-A131-6CE55DD0C821}" dt="2024-04-16T05:24:52.788" v="3298" actId="20577"/>
          <ac:spMkLst>
            <pc:docMk/>
            <pc:sldMk cId="3429958353" sldId="2230"/>
            <ac:spMk id="10" creationId="{CFE09C0A-F7C7-B370-683D-9944B21C92A7}"/>
          </ac:spMkLst>
        </pc:spChg>
        <pc:spChg chg="add mod">
          <ac:chgData name="Aishwarya B" userId="0867edd5-7bf9-49fb-9002-3cb2c79b09e0" providerId="ADAL" clId="{DE0B9982-3F86-4785-A131-6CE55DD0C821}" dt="2024-04-12T06:19:17.897" v="1724" actId="164"/>
          <ac:spMkLst>
            <pc:docMk/>
            <pc:sldMk cId="3429958353" sldId="2230"/>
            <ac:spMk id="11" creationId="{BC55F622-540B-DB01-29CB-8B2E3F5BDE46}"/>
          </ac:spMkLst>
        </pc:spChg>
        <pc:spChg chg="add mod">
          <ac:chgData name="Aishwarya B" userId="0867edd5-7bf9-49fb-9002-3cb2c79b09e0" providerId="ADAL" clId="{DE0B9982-3F86-4785-A131-6CE55DD0C821}" dt="2024-04-12T06:19:17.897" v="1724" actId="164"/>
          <ac:spMkLst>
            <pc:docMk/>
            <pc:sldMk cId="3429958353" sldId="2230"/>
            <ac:spMk id="12" creationId="{A5917763-1769-3DEC-49E9-858CC47A2BD7}"/>
          </ac:spMkLst>
        </pc:spChg>
        <pc:spChg chg="add mod">
          <ac:chgData name="Aishwarya B" userId="0867edd5-7bf9-49fb-9002-3cb2c79b09e0" providerId="ADAL" clId="{DE0B9982-3F86-4785-A131-6CE55DD0C821}" dt="2024-04-12T06:19:17.897" v="1724" actId="164"/>
          <ac:spMkLst>
            <pc:docMk/>
            <pc:sldMk cId="3429958353" sldId="2230"/>
            <ac:spMk id="13" creationId="{9244E79B-3D79-BAB0-D69E-C8054370BD1E}"/>
          </ac:spMkLst>
        </pc:spChg>
        <pc:spChg chg="add mod">
          <ac:chgData name="Aishwarya B" userId="0867edd5-7bf9-49fb-9002-3cb2c79b09e0" providerId="ADAL" clId="{DE0B9982-3F86-4785-A131-6CE55DD0C821}" dt="2024-04-12T06:19:17.897" v="1724" actId="164"/>
          <ac:spMkLst>
            <pc:docMk/>
            <pc:sldMk cId="3429958353" sldId="2230"/>
            <ac:spMk id="14" creationId="{BCD51E89-2494-C30D-2BF4-237F7A7BD292}"/>
          </ac:spMkLst>
        </pc:spChg>
        <pc:spChg chg="add mod">
          <ac:chgData name="Aishwarya B" userId="0867edd5-7bf9-49fb-9002-3cb2c79b09e0" providerId="ADAL" clId="{DE0B9982-3F86-4785-A131-6CE55DD0C821}" dt="2024-04-16T05:25:00.573" v="3301" actId="6549"/>
          <ac:spMkLst>
            <pc:docMk/>
            <pc:sldMk cId="3429958353" sldId="2230"/>
            <ac:spMk id="16" creationId="{6ACBB9FB-D119-82E8-5647-5E7B051F96AF}"/>
          </ac:spMkLst>
        </pc:spChg>
        <pc:spChg chg="add mod">
          <ac:chgData name="Aishwarya B" userId="0867edd5-7bf9-49fb-9002-3cb2c79b09e0" providerId="ADAL" clId="{DE0B9982-3F86-4785-A131-6CE55DD0C821}" dt="2024-04-16T05:25:09.465" v="3304" actId="6549"/>
          <ac:spMkLst>
            <pc:docMk/>
            <pc:sldMk cId="3429958353" sldId="2230"/>
            <ac:spMk id="18" creationId="{7DF91EFD-B630-7C98-A3BA-9A199074B71D}"/>
          </ac:spMkLst>
        </pc:spChg>
        <pc:spChg chg="add mod">
          <ac:chgData name="Aishwarya B" userId="0867edd5-7bf9-49fb-9002-3cb2c79b09e0" providerId="ADAL" clId="{DE0B9982-3F86-4785-A131-6CE55DD0C821}" dt="2024-04-16T05:25:21.181" v="3309" actId="20577"/>
          <ac:spMkLst>
            <pc:docMk/>
            <pc:sldMk cId="3429958353" sldId="2230"/>
            <ac:spMk id="20" creationId="{C6235DE1-392F-137B-DBD4-1824214702AF}"/>
          </ac:spMkLst>
        </pc:spChg>
        <pc:grpChg chg="add mod">
          <ac:chgData name="Aishwarya B" userId="0867edd5-7bf9-49fb-9002-3cb2c79b09e0" providerId="ADAL" clId="{DE0B9982-3F86-4785-A131-6CE55DD0C821}" dt="2024-04-12T06:19:31.340" v="1727" actId="1076"/>
          <ac:grpSpMkLst>
            <pc:docMk/>
            <pc:sldMk cId="3429958353" sldId="2230"/>
            <ac:grpSpMk id="21" creationId="{7BE90A28-C81C-BE18-1A54-4DFF6544F57C}"/>
          </ac:grpSpMkLst>
        </pc:grpChg>
        <pc:picChg chg="add mod ord">
          <ac:chgData name="Aishwarya B" userId="0867edd5-7bf9-49fb-9002-3cb2c79b09e0" providerId="ADAL" clId="{DE0B9982-3F86-4785-A131-6CE55DD0C821}" dt="2024-04-13T07:01:42.577" v="2353" actId="166"/>
          <ac:picMkLst>
            <pc:docMk/>
            <pc:sldMk cId="3429958353" sldId="2230"/>
            <ac:picMk id="6" creationId="{D47AA159-D563-86B8-0CCC-0F358E6897EE}"/>
          </ac:picMkLst>
        </pc:picChg>
        <pc:cxnChg chg="add del mod replST">
          <ac:chgData name="Aishwarya B" userId="0867edd5-7bf9-49fb-9002-3cb2c79b09e0" providerId="ADAL" clId="{DE0B9982-3F86-4785-A131-6CE55DD0C821}" dt="2024-04-12T05:01:48.915" v="1449"/>
          <ac:cxnSpMkLst>
            <pc:docMk/>
            <pc:sldMk cId="3429958353" sldId="2230"/>
            <ac:cxnSpMk id="7" creationId="{38DF9272-31F1-39FD-9787-7E41B9CDAC9F}"/>
          </ac:cxnSpMkLst>
        </pc:cxnChg>
        <pc:extLst>
          <p:ext xmlns:p="http://schemas.openxmlformats.org/presentationml/2006/main" uri="{D6D511B9-2390-475A-947B-AFAB55BFBCF1}">
            <pc226:cmChg xmlns:pc226="http://schemas.microsoft.com/office/powerpoint/2022/06/main/command" chg="del mod">
              <pc226:chgData name="Aishwarya B" userId="0867edd5-7bf9-49fb-9002-3cb2c79b09e0" providerId="ADAL" clId="{DE0B9982-3F86-4785-A131-6CE55DD0C821}" dt="2024-04-15T09:32:41.766" v="3233"/>
              <pc2:cmMkLst xmlns:pc2="http://schemas.microsoft.com/office/powerpoint/2019/9/main/command">
                <pc:docMk/>
                <pc:sldMk cId="3429958353" sldId="2230"/>
                <pc2:cmMk id="{3DA62E1B-360A-438C-9F42-7F3765E6EC36}"/>
              </pc2:cmMkLst>
            </pc226:cmChg>
          </p:ext>
        </pc:extLst>
      </pc:sldChg>
      <pc:sldChg chg="addSp delSp modSp new del mod">
        <pc:chgData name="Aishwarya B" userId="0867edd5-7bf9-49fb-9002-3cb2c79b09e0" providerId="ADAL" clId="{DE0B9982-3F86-4785-A131-6CE55DD0C821}" dt="2024-04-15T07:30:32.649" v="2903" actId="47"/>
        <pc:sldMkLst>
          <pc:docMk/>
          <pc:sldMk cId="2511574021" sldId="2231"/>
        </pc:sldMkLst>
        <pc:spChg chg="del">
          <ac:chgData name="Aishwarya B" userId="0867edd5-7bf9-49fb-9002-3cb2c79b09e0" providerId="ADAL" clId="{DE0B9982-3F86-4785-A131-6CE55DD0C821}" dt="2024-04-15T07:10:11.527" v="2761" actId="478"/>
          <ac:spMkLst>
            <pc:docMk/>
            <pc:sldMk cId="2511574021" sldId="2231"/>
            <ac:spMk id="2" creationId="{C9A63DE8-CF6C-8F1B-EA37-8D893E8E68BC}"/>
          </ac:spMkLst>
        </pc:spChg>
        <pc:spChg chg="del">
          <ac:chgData name="Aishwarya B" userId="0867edd5-7bf9-49fb-9002-3cb2c79b09e0" providerId="ADAL" clId="{DE0B9982-3F86-4785-A131-6CE55DD0C821}" dt="2024-04-15T07:16:00.957" v="2779" actId="478"/>
          <ac:spMkLst>
            <pc:docMk/>
            <pc:sldMk cId="2511574021" sldId="2231"/>
            <ac:spMk id="3" creationId="{C0415154-3C47-166E-0CC5-9E5A162E4B5A}"/>
          </ac:spMkLst>
        </pc:spChg>
        <pc:graphicFrameChg chg="add del mod modGraphic">
          <ac:chgData name="Aishwarya B" userId="0867edd5-7bf9-49fb-9002-3cb2c79b09e0" providerId="ADAL" clId="{DE0B9982-3F86-4785-A131-6CE55DD0C821}" dt="2024-04-15T07:30:28.378" v="2901" actId="21"/>
          <ac:graphicFrameMkLst>
            <pc:docMk/>
            <pc:sldMk cId="2511574021" sldId="2231"/>
            <ac:graphicFrameMk id="5" creationId="{5FCC590B-44FE-87A0-FDF3-B922932C1D8F}"/>
          </ac:graphicFrameMkLst>
        </pc:graphicFrameChg>
      </pc:sldChg>
    </pc:docChg>
  </pc:docChgLst>
  <pc:docChgLst>
    <pc:chgData name="Roop Kumar" userId="ec229fc9-1ae5-4424-ad91-f4b472f033de" providerId="ADAL" clId="{3D27ACF9-1FE3-4B5D-AFEF-C46455FD7682}"/>
    <pc:docChg chg="modSld">
      <pc:chgData name="Roop Kumar" userId="ec229fc9-1ae5-4424-ad91-f4b472f033de" providerId="ADAL" clId="{3D27ACF9-1FE3-4B5D-AFEF-C46455FD7682}" dt="2024-04-17T10:48:13.379" v="4" actId="207"/>
      <pc:docMkLst>
        <pc:docMk/>
      </pc:docMkLst>
      <pc:sldChg chg="modSp mod">
        <pc:chgData name="Roop Kumar" userId="ec229fc9-1ae5-4424-ad91-f4b472f033de" providerId="ADAL" clId="{3D27ACF9-1FE3-4B5D-AFEF-C46455FD7682}" dt="2024-04-17T10:48:13.379" v="4" actId="207"/>
        <pc:sldMkLst>
          <pc:docMk/>
          <pc:sldMk cId="2398599243" sldId="279"/>
        </pc:sldMkLst>
        <pc:spChg chg="mod">
          <ac:chgData name="Roop Kumar" userId="ec229fc9-1ae5-4424-ad91-f4b472f033de" providerId="ADAL" clId="{3D27ACF9-1FE3-4B5D-AFEF-C46455FD7682}" dt="2024-04-17T10:48:13.379" v="4" actId="207"/>
          <ac:spMkLst>
            <pc:docMk/>
            <pc:sldMk cId="2398599243" sldId="279"/>
            <ac:spMk id="11" creationId="{8699DEB3-EA96-0937-7D07-73F1BC3AE65F}"/>
          </ac:spMkLst>
        </pc:spChg>
        <pc:spChg chg="mod">
          <ac:chgData name="Roop Kumar" userId="ec229fc9-1ae5-4424-ad91-f4b472f033de" providerId="ADAL" clId="{3D27ACF9-1FE3-4B5D-AFEF-C46455FD7682}" dt="2024-04-17T10:48:13.379" v="4" actId="207"/>
          <ac:spMkLst>
            <pc:docMk/>
            <pc:sldMk cId="2398599243" sldId="279"/>
            <ac:spMk id="17" creationId="{30E32E7D-AF9F-5F56-5B11-909BCF25C26D}"/>
          </ac:spMkLst>
        </pc:spChg>
        <pc:spChg chg="mod">
          <ac:chgData name="Roop Kumar" userId="ec229fc9-1ae5-4424-ad91-f4b472f033de" providerId="ADAL" clId="{3D27ACF9-1FE3-4B5D-AFEF-C46455FD7682}" dt="2024-04-17T10:48:13.379" v="4" actId="207"/>
          <ac:spMkLst>
            <pc:docMk/>
            <pc:sldMk cId="2398599243" sldId="279"/>
            <ac:spMk id="23" creationId="{2B45BDA0-EB56-9245-44BB-BE067D7B8B83}"/>
          </ac:spMkLst>
        </pc:spChg>
        <pc:spChg chg="mod">
          <ac:chgData name="Roop Kumar" userId="ec229fc9-1ae5-4424-ad91-f4b472f033de" providerId="ADAL" clId="{3D27ACF9-1FE3-4B5D-AFEF-C46455FD7682}" dt="2024-04-17T10:47:58.406" v="3" actId="207"/>
          <ac:spMkLst>
            <pc:docMk/>
            <pc:sldMk cId="2398599243" sldId="279"/>
            <ac:spMk id="29" creationId="{A7114070-0C91-34CC-48DA-495554995E9C}"/>
          </ac:spMkLst>
        </pc:spChg>
      </pc:sldChg>
      <pc:sldChg chg="modSp mod">
        <pc:chgData name="Roop Kumar" userId="ec229fc9-1ae5-4424-ad91-f4b472f033de" providerId="ADAL" clId="{3D27ACF9-1FE3-4B5D-AFEF-C46455FD7682}" dt="2024-04-17T10:47:45.573" v="2" actId="207"/>
        <pc:sldMkLst>
          <pc:docMk/>
          <pc:sldMk cId="462704288" sldId="2105"/>
        </pc:sldMkLst>
        <pc:spChg chg="mod">
          <ac:chgData name="Roop Kumar" userId="ec229fc9-1ae5-4424-ad91-f4b472f033de" providerId="ADAL" clId="{3D27ACF9-1FE3-4B5D-AFEF-C46455FD7682}" dt="2024-04-17T10:47:45.573" v="2" actId="207"/>
          <ac:spMkLst>
            <pc:docMk/>
            <pc:sldMk cId="462704288" sldId="2105"/>
            <ac:spMk id="9" creationId="{8D016F39-9DE3-E0CE-7728-71B6691B6EF9}"/>
          </ac:spMkLst>
        </pc:spChg>
      </pc:sldChg>
      <pc:sldChg chg="modSp">
        <pc:chgData name="Roop Kumar" userId="ec229fc9-1ae5-4424-ad91-f4b472f033de" providerId="ADAL" clId="{3D27ACF9-1FE3-4B5D-AFEF-C46455FD7682}" dt="2024-04-17T10:47:01.704" v="0" actId="11530"/>
        <pc:sldMkLst>
          <pc:docMk/>
          <pc:sldMk cId="1566558707" sldId="2221"/>
        </pc:sldMkLst>
        <pc:picChg chg="mod">
          <ac:chgData name="Roop Kumar" userId="ec229fc9-1ae5-4424-ad91-f4b472f033de" providerId="ADAL" clId="{3D27ACF9-1FE3-4B5D-AFEF-C46455FD7682}" dt="2024-04-17T10:47:01.704" v="0" actId="11530"/>
          <ac:picMkLst>
            <pc:docMk/>
            <pc:sldMk cId="1566558707" sldId="2221"/>
            <ac:picMk id="8" creationId="{899475F4-E5C1-581D-623F-DDDB398396A7}"/>
          </ac:picMkLst>
        </pc:picChg>
      </pc:sldChg>
    </pc:docChg>
  </pc:docChgLst>
  <pc:docChgLst>
    <pc:chgData name="Ashish Jangid" userId="8cd4030e-dbfc-4468-87b9-2662d41edf95" providerId="ADAL" clId="{F3F15044-BCB3-487C-9D01-E7C5CD8FAD94}"/>
    <pc:docChg chg="undo redo custSel addSld modSld">
      <pc:chgData name="Ashish Jangid" userId="8cd4030e-dbfc-4468-87b9-2662d41edf95" providerId="ADAL" clId="{F3F15044-BCB3-487C-9D01-E7C5CD8FAD94}" dt="2024-03-13T09:31:55.042" v="725" actId="2711"/>
      <pc:docMkLst>
        <pc:docMk/>
      </pc:docMkLst>
      <pc:sldChg chg="modSp mod">
        <pc:chgData name="Ashish Jangid" userId="8cd4030e-dbfc-4468-87b9-2662d41edf95" providerId="ADAL" clId="{F3F15044-BCB3-487C-9D01-E7C5CD8FAD94}" dt="2024-03-13T07:39:40.878" v="483" actId="20577"/>
        <pc:sldMkLst>
          <pc:docMk/>
          <pc:sldMk cId="885512999" sldId="2127"/>
        </pc:sldMkLst>
        <pc:graphicFrameChg chg="modGraphic">
          <ac:chgData name="Ashish Jangid" userId="8cd4030e-dbfc-4468-87b9-2662d41edf95" providerId="ADAL" clId="{F3F15044-BCB3-487C-9D01-E7C5CD8FAD94}" dt="2024-03-13T07:39:40.878" v="483" actId="20577"/>
          <ac:graphicFrameMkLst>
            <pc:docMk/>
            <pc:sldMk cId="885512999" sldId="2127"/>
            <ac:graphicFrameMk id="2" creationId="{7B5AFD49-4564-A83B-6799-B8A3502DBDAB}"/>
          </ac:graphicFrameMkLst>
        </pc:graphicFrameChg>
      </pc:sldChg>
      <pc:sldChg chg="addSp delSp modSp new mod modNotesTx">
        <pc:chgData name="Ashish Jangid" userId="8cd4030e-dbfc-4468-87b9-2662d41edf95" providerId="ADAL" clId="{F3F15044-BCB3-487C-9D01-E7C5CD8FAD94}" dt="2024-03-13T07:36:44.029" v="427" actId="207"/>
        <pc:sldMkLst>
          <pc:docMk/>
          <pc:sldMk cId="1652990340" sldId="2147"/>
        </pc:sldMkLst>
        <pc:spChg chg="del">
          <ac:chgData name="Ashish Jangid" userId="8cd4030e-dbfc-4468-87b9-2662d41edf95" providerId="ADAL" clId="{F3F15044-BCB3-487C-9D01-E7C5CD8FAD94}" dt="2024-03-13T06:58:01.871" v="47" actId="478"/>
          <ac:spMkLst>
            <pc:docMk/>
            <pc:sldMk cId="1652990340" sldId="2147"/>
            <ac:spMk id="2" creationId="{8D49FC9C-F3B7-B70F-D75F-C96B30FDFB69}"/>
          </ac:spMkLst>
        </pc:spChg>
        <pc:spChg chg="del">
          <ac:chgData name="Ashish Jangid" userId="8cd4030e-dbfc-4468-87b9-2662d41edf95" providerId="ADAL" clId="{F3F15044-BCB3-487C-9D01-E7C5CD8FAD94}" dt="2024-03-13T07:24:21.009" v="183" actId="478"/>
          <ac:spMkLst>
            <pc:docMk/>
            <pc:sldMk cId="1652990340" sldId="2147"/>
            <ac:spMk id="3" creationId="{9C267E1E-CCF9-13D3-B392-4A6A645ADA5B}"/>
          </ac:spMkLst>
        </pc:spChg>
        <pc:spChg chg="mod">
          <ac:chgData name="Ashish Jangid" userId="8cd4030e-dbfc-4468-87b9-2662d41edf95" providerId="ADAL" clId="{F3F15044-BCB3-487C-9D01-E7C5CD8FAD94}" dt="2024-03-13T06:57:49.746" v="18" actId="20577"/>
          <ac:spMkLst>
            <pc:docMk/>
            <pc:sldMk cId="1652990340" sldId="2147"/>
            <ac:spMk id="4" creationId="{0A1E4DFC-20C7-73E0-1D63-04195A76C326}"/>
          </ac:spMkLst>
        </pc:spChg>
        <pc:spChg chg="add mod">
          <ac:chgData name="Ashish Jangid" userId="8cd4030e-dbfc-4468-87b9-2662d41edf95" providerId="ADAL" clId="{F3F15044-BCB3-487C-9D01-E7C5CD8FAD94}" dt="2024-03-13T06:57:56.234" v="44"/>
          <ac:spMkLst>
            <pc:docMk/>
            <pc:sldMk cId="1652990340" sldId="2147"/>
            <ac:spMk id="6" creationId="{E7A74F89-3509-A806-0450-3D138B9F1D5F}"/>
          </ac:spMkLst>
        </pc:spChg>
        <pc:graphicFrameChg chg="add mod modGraphic">
          <ac:chgData name="Ashish Jangid" userId="8cd4030e-dbfc-4468-87b9-2662d41edf95" providerId="ADAL" clId="{F3F15044-BCB3-487C-9D01-E7C5CD8FAD94}" dt="2024-03-13T07:36:44.029" v="427" actId="207"/>
          <ac:graphicFrameMkLst>
            <pc:docMk/>
            <pc:sldMk cId="1652990340" sldId="2147"/>
            <ac:graphicFrameMk id="7" creationId="{9B757B07-FD32-27C5-4D3D-36CFF90D382B}"/>
          </ac:graphicFrameMkLst>
        </pc:graphicFrameChg>
        <pc:cxnChg chg="add del mod replST">
          <ac:chgData name="Ashish Jangid" userId="8cd4030e-dbfc-4468-87b9-2662d41edf95" providerId="ADAL" clId="{F3F15044-BCB3-487C-9D01-E7C5CD8FAD94}" dt="2024-03-13T06:57:56.250" v="46"/>
          <ac:cxnSpMkLst>
            <pc:docMk/>
            <pc:sldMk cId="1652990340" sldId="2147"/>
            <ac:cxnSpMk id="5" creationId="{EE8912D0-E17C-F96D-FA35-9E0CA843FD2E}"/>
          </ac:cxnSpMkLst>
        </pc:cxnChg>
      </pc:sldChg>
      <pc:sldChg chg="addSp delSp modSp new mod modAnim">
        <pc:chgData name="Ashish Jangid" userId="8cd4030e-dbfc-4468-87b9-2662d41edf95" providerId="ADAL" clId="{F3F15044-BCB3-487C-9D01-E7C5CD8FAD94}" dt="2024-03-13T09:31:55.042" v="725" actId="2711"/>
        <pc:sldMkLst>
          <pc:docMk/>
          <pc:sldMk cId="2594807175" sldId="2148"/>
        </pc:sldMkLst>
        <pc:spChg chg="del">
          <ac:chgData name="Ashish Jangid" userId="8cd4030e-dbfc-4468-87b9-2662d41edf95" providerId="ADAL" clId="{F3F15044-BCB3-487C-9D01-E7C5CD8FAD94}" dt="2024-03-13T08:31:44.337" v="486" actId="478"/>
          <ac:spMkLst>
            <pc:docMk/>
            <pc:sldMk cId="2594807175" sldId="2148"/>
            <ac:spMk id="2" creationId="{C720511D-A255-932D-562A-52AADB83B845}"/>
          </ac:spMkLst>
        </pc:spChg>
        <pc:spChg chg="mod">
          <ac:chgData name="Ashish Jangid" userId="8cd4030e-dbfc-4468-87b9-2662d41edf95" providerId="ADAL" clId="{F3F15044-BCB3-487C-9D01-E7C5CD8FAD94}" dt="2024-03-13T09:31:55.042" v="725" actId="2711"/>
          <ac:spMkLst>
            <pc:docMk/>
            <pc:sldMk cId="2594807175" sldId="2148"/>
            <ac:spMk id="3" creationId="{65EC0372-A98F-6138-BBC3-CFA4841F3E3B}"/>
          </ac:spMkLst>
        </pc:spChg>
        <pc:spChg chg="mod">
          <ac:chgData name="Ashish Jangid" userId="8cd4030e-dbfc-4468-87b9-2662d41edf95" providerId="ADAL" clId="{F3F15044-BCB3-487C-9D01-E7C5CD8FAD94}" dt="2024-03-13T09:31:55.042" v="725" actId="2711"/>
          <ac:spMkLst>
            <pc:docMk/>
            <pc:sldMk cId="2594807175" sldId="2148"/>
            <ac:spMk id="4" creationId="{4B01EEFC-49E2-D7BF-AF5F-152DA51A5933}"/>
          </ac:spMkLst>
        </pc:spChg>
        <pc:spChg chg="add mod">
          <ac:chgData name="Ashish Jangid" userId="8cd4030e-dbfc-4468-87b9-2662d41edf95" providerId="ADAL" clId="{F3F15044-BCB3-487C-9D01-E7C5CD8FAD94}" dt="2024-03-13T09:31:55.042" v="725" actId="2711"/>
          <ac:spMkLst>
            <pc:docMk/>
            <pc:sldMk cId="2594807175" sldId="2148"/>
            <ac:spMk id="6" creationId="{834A8B3D-056B-2B20-96C6-7151F6D732D8}"/>
          </ac:spMkLst>
        </pc:spChg>
        <pc:spChg chg="mod">
          <ac:chgData name="Ashish Jangid" userId="8cd4030e-dbfc-4468-87b9-2662d41edf95" providerId="ADAL" clId="{F3F15044-BCB3-487C-9D01-E7C5CD8FAD94}" dt="2024-03-13T09:31:55.042" v="725" actId="2711"/>
          <ac:spMkLst>
            <pc:docMk/>
            <pc:sldMk cId="2594807175" sldId="2148"/>
            <ac:spMk id="8" creationId="{5CE03C73-2A8C-81D7-9C3E-B6C2151FF2A7}"/>
          </ac:spMkLst>
        </pc:spChg>
        <pc:spChg chg="mod">
          <ac:chgData name="Ashish Jangid" userId="8cd4030e-dbfc-4468-87b9-2662d41edf95" providerId="ADAL" clId="{F3F15044-BCB3-487C-9D01-E7C5CD8FAD94}" dt="2024-03-13T09:31:55.042" v="725" actId="2711"/>
          <ac:spMkLst>
            <pc:docMk/>
            <pc:sldMk cId="2594807175" sldId="2148"/>
            <ac:spMk id="9" creationId="{0589F9A9-225F-A5B4-B660-72CD8826BE67}"/>
          </ac:spMkLst>
        </pc:spChg>
        <pc:spChg chg="mod">
          <ac:chgData name="Ashish Jangid" userId="8cd4030e-dbfc-4468-87b9-2662d41edf95" providerId="ADAL" clId="{F3F15044-BCB3-487C-9D01-E7C5CD8FAD94}" dt="2024-03-13T09:31:55.042" v="725" actId="2711"/>
          <ac:spMkLst>
            <pc:docMk/>
            <pc:sldMk cId="2594807175" sldId="2148"/>
            <ac:spMk id="11" creationId="{AF7CB52F-F699-C688-17A7-517E18E8EF3D}"/>
          </ac:spMkLst>
        </pc:spChg>
        <pc:spChg chg="mod">
          <ac:chgData name="Ashish Jangid" userId="8cd4030e-dbfc-4468-87b9-2662d41edf95" providerId="ADAL" clId="{F3F15044-BCB3-487C-9D01-E7C5CD8FAD94}" dt="2024-03-13T09:31:55.042" v="725" actId="2711"/>
          <ac:spMkLst>
            <pc:docMk/>
            <pc:sldMk cId="2594807175" sldId="2148"/>
            <ac:spMk id="12" creationId="{9DB92F4B-93DD-63D4-1A3B-4221F6AD85FA}"/>
          </ac:spMkLst>
        </pc:spChg>
        <pc:spChg chg="mod">
          <ac:chgData name="Ashish Jangid" userId="8cd4030e-dbfc-4468-87b9-2662d41edf95" providerId="ADAL" clId="{F3F15044-BCB3-487C-9D01-E7C5CD8FAD94}" dt="2024-03-13T09:31:55.042" v="725" actId="2711"/>
          <ac:spMkLst>
            <pc:docMk/>
            <pc:sldMk cId="2594807175" sldId="2148"/>
            <ac:spMk id="14" creationId="{6BF90566-DFA6-745A-B1A2-329FB6423116}"/>
          </ac:spMkLst>
        </pc:spChg>
        <pc:spChg chg="mod">
          <ac:chgData name="Ashish Jangid" userId="8cd4030e-dbfc-4468-87b9-2662d41edf95" providerId="ADAL" clId="{F3F15044-BCB3-487C-9D01-E7C5CD8FAD94}" dt="2024-03-13T09:31:55.042" v="725" actId="2711"/>
          <ac:spMkLst>
            <pc:docMk/>
            <pc:sldMk cId="2594807175" sldId="2148"/>
            <ac:spMk id="15" creationId="{CB856984-C295-EC06-5488-21C970FEB008}"/>
          </ac:spMkLst>
        </pc:spChg>
        <pc:spChg chg="mod">
          <ac:chgData name="Ashish Jangid" userId="8cd4030e-dbfc-4468-87b9-2662d41edf95" providerId="ADAL" clId="{F3F15044-BCB3-487C-9D01-E7C5CD8FAD94}" dt="2024-03-13T09:31:55.042" v="725" actId="2711"/>
          <ac:spMkLst>
            <pc:docMk/>
            <pc:sldMk cId="2594807175" sldId="2148"/>
            <ac:spMk id="17" creationId="{C4739B6F-D7DC-A155-8425-34CFA721E71B}"/>
          </ac:spMkLst>
        </pc:spChg>
        <pc:spChg chg="mod">
          <ac:chgData name="Ashish Jangid" userId="8cd4030e-dbfc-4468-87b9-2662d41edf95" providerId="ADAL" clId="{F3F15044-BCB3-487C-9D01-E7C5CD8FAD94}" dt="2024-03-13T09:31:55.042" v="725" actId="2711"/>
          <ac:spMkLst>
            <pc:docMk/>
            <pc:sldMk cId="2594807175" sldId="2148"/>
            <ac:spMk id="18" creationId="{49E92F6B-4123-2C59-D4F4-1A6E130A4178}"/>
          </ac:spMkLst>
        </pc:spChg>
        <pc:spChg chg="mod">
          <ac:chgData name="Ashish Jangid" userId="8cd4030e-dbfc-4468-87b9-2662d41edf95" providerId="ADAL" clId="{F3F15044-BCB3-487C-9D01-E7C5CD8FAD94}" dt="2024-03-13T09:31:55.042" v="725" actId="2711"/>
          <ac:spMkLst>
            <pc:docMk/>
            <pc:sldMk cId="2594807175" sldId="2148"/>
            <ac:spMk id="20" creationId="{DD8FA512-F7A4-4C4A-5E3B-11613E3139F1}"/>
          </ac:spMkLst>
        </pc:spChg>
        <pc:spChg chg="mod">
          <ac:chgData name="Ashish Jangid" userId="8cd4030e-dbfc-4468-87b9-2662d41edf95" providerId="ADAL" clId="{F3F15044-BCB3-487C-9D01-E7C5CD8FAD94}" dt="2024-03-13T09:31:55.042" v="725" actId="2711"/>
          <ac:spMkLst>
            <pc:docMk/>
            <pc:sldMk cId="2594807175" sldId="2148"/>
            <ac:spMk id="21" creationId="{AD1D882F-144F-CB4D-D62F-01986C74787A}"/>
          </ac:spMkLst>
        </pc:spChg>
        <pc:spChg chg="add mod topLvl">
          <ac:chgData name="Ashish Jangid" userId="8cd4030e-dbfc-4468-87b9-2662d41edf95" providerId="ADAL" clId="{F3F15044-BCB3-487C-9D01-E7C5CD8FAD94}" dt="2024-03-13T09:31:55.042" v="725" actId="2711"/>
          <ac:spMkLst>
            <pc:docMk/>
            <pc:sldMk cId="2594807175" sldId="2148"/>
            <ac:spMk id="22" creationId="{030BE696-D513-6AD4-FF17-76509023F7E9}"/>
          </ac:spMkLst>
        </pc:spChg>
        <pc:spChg chg="add mod topLvl">
          <ac:chgData name="Ashish Jangid" userId="8cd4030e-dbfc-4468-87b9-2662d41edf95" providerId="ADAL" clId="{F3F15044-BCB3-487C-9D01-E7C5CD8FAD94}" dt="2024-03-13T09:31:55.042" v="725" actId="2711"/>
          <ac:spMkLst>
            <pc:docMk/>
            <pc:sldMk cId="2594807175" sldId="2148"/>
            <ac:spMk id="23" creationId="{934DC89B-8C71-4079-EA5B-FB64E0AF6CE7}"/>
          </ac:spMkLst>
        </pc:spChg>
        <pc:spChg chg="add mod topLvl">
          <ac:chgData name="Ashish Jangid" userId="8cd4030e-dbfc-4468-87b9-2662d41edf95" providerId="ADAL" clId="{F3F15044-BCB3-487C-9D01-E7C5CD8FAD94}" dt="2024-03-13T09:31:55.042" v="725" actId="2711"/>
          <ac:spMkLst>
            <pc:docMk/>
            <pc:sldMk cId="2594807175" sldId="2148"/>
            <ac:spMk id="24" creationId="{313B642F-3C42-3031-2E29-2EF6562848BD}"/>
          </ac:spMkLst>
        </pc:spChg>
        <pc:spChg chg="add mod topLvl">
          <ac:chgData name="Ashish Jangid" userId="8cd4030e-dbfc-4468-87b9-2662d41edf95" providerId="ADAL" clId="{F3F15044-BCB3-487C-9D01-E7C5CD8FAD94}" dt="2024-03-13T09:31:55.042" v="725" actId="2711"/>
          <ac:spMkLst>
            <pc:docMk/>
            <pc:sldMk cId="2594807175" sldId="2148"/>
            <ac:spMk id="25" creationId="{D1F535B9-1A7A-2AB5-1385-C635AA454A09}"/>
          </ac:spMkLst>
        </pc:spChg>
        <pc:spChg chg="add mod topLvl">
          <ac:chgData name="Ashish Jangid" userId="8cd4030e-dbfc-4468-87b9-2662d41edf95" providerId="ADAL" clId="{F3F15044-BCB3-487C-9D01-E7C5CD8FAD94}" dt="2024-03-13T09:31:55.042" v="725" actId="2711"/>
          <ac:spMkLst>
            <pc:docMk/>
            <pc:sldMk cId="2594807175" sldId="2148"/>
            <ac:spMk id="26" creationId="{0AA1AFE0-2F40-CDE7-74FE-7A479B74B27C}"/>
          </ac:spMkLst>
        </pc:spChg>
        <pc:spChg chg="mod">
          <ac:chgData name="Ashish Jangid" userId="8cd4030e-dbfc-4468-87b9-2662d41edf95" providerId="ADAL" clId="{F3F15044-BCB3-487C-9D01-E7C5CD8FAD94}" dt="2024-03-13T09:31:55.042" v="725" actId="2711"/>
          <ac:spMkLst>
            <pc:docMk/>
            <pc:sldMk cId="2594807175" sldId="2148"/>
            <ac:spMk id="30" creationId="{5C6A42CD-DDB7-43CD-1483-3EF9E129D9DB}"/>
          </ac:spMkLst>
        </pc:spChg>
        <pc:spChg chg="mod">
          <ac:chgData name="Ashish Jangid" userId="8cd4030e-dbfc-4468-87b9-2662d41edf95" providerId="ADAL" clId="{F3F15044-BCB3-487C-9D01-E7C5CD8FAD94}" dt="2024-03-13T09:31:55.042" v="725" actId="2711"/>
          <ac:spMkLst>
            <pc:docMk/>
            <pc:sldMk cId="2594807175" sldId="2148"/>
            <ac:spMk id="31" creationId="{60EA0D81-E253-BA57-14B3-72645E8ECE67}"/>
          </ac:spMkLst>
        </pc:spChg>
        <pc:spChg chg="mod">
          <ac:chgData name="Ashish Jangid" userId="8cd4030e-dbfc-4468-87b9-2662d41edf95" providerId="ADAL" clId="{F3F15044-BCB3-487C-9D01-E7C5CD8FAD94}" dt="2024-03-13T09:31:55.042" v="725" actId="2711"/>
          <ac:spMkLst>
            <pc:docMk/>
            <pc:sldMk cId="2594807175" sldId="2148"/>
            <ac:spMk id="32" creationId="{13B58EC9-D710-F230-63E1-14EC322A311D}"/>
          </ac:spMkLst>
        </pc:spChg>
        <pc:spChg chg="mod">
          <ac:chgData name="Ashish Jangid" userId="8cd4030e-dbfc-4468-87b9-2662d41edf95" providerId="ADAL" clId="{F3F15044-BCB3-487C-9D01-E7C5CD8FAD94}" dt="2024-03-13T09:31:55.042" v="725" actId="2711"/>
          <ac:spMkLst>
            <pc:docMk/>
            <pc:sldMk cId="2594807175" sldId="2148"/>
            <ac:spMk id="33" creationId="{0C7013AC-B8BF-62DD-2CDF-75FBE233C69A}"/>
          </ac:spMkLst>
        </pc:spChg>
        <pc:spChg chg="mod">
          <ac:chgData name="Ashish Jangid" userId="8cd4030e-dbfc-4468-87b9-2662d41edf95" providerId="ADAL" clId="{F3F15044-BCB3-487C-9D01-E7C5CD8FAD94}" dt="2024-03-13T09:31:55.042" v="725" actId="2711"/>
          <ac:spMkLst>
            <pc:docMk/>
            <pc:sldMk cId="2594807175" sldId="2148"/>
            <ac:spMk id="37" creationId="{1726489E-0580-A892-3A70-2419260EFED2}"/>
          </ac:spMkLst>
        </pc:spChg>
        <pc:spChg chg="mod">
          <ac:chgData name="Ashish Jangid" userId="8cd4030e-dbfc-4468-87b9-2662d41edf95" providerId="ADAL" clId="{F3F15044-BCB3-487C-9D01-E7C5CD8FAD94}" dt="2024-03-13T09:31:55.042" v="725" actId="2711"/>
          <ac:spMkLst>
            <pc:docMk/>
            <pc:sldMk cId="2594807175" sldId="2148"/>
            <ac:spMk id="38" creationId="{9F730883-BE98-6348-A37B-3E06093FB723}"/>
          </ac:spMkLst>
        </pc:spChg>
        <pc:spChg chg="mod">
          <ac:chgData name="Ashish Jangid" userId="8cd4030e-dbfc-4468-87b9-2662d41edf95" providerId="ADAL" clId="{F3F15044-BCB3-487C-9D01-E7C5CD8FAD94}" dt="2024-03-13T09:31:55.042" v="725" actId="2711"/>
          <ac:spMkLst>
            <pc:docMk/>
            <pc:sldMk cId="2594807175" sldId="2148"/>
            <ac:spMk id="39" creationId="{73B893EF-FDBF-FC89-7E76-1027C4E5D6A7}"/>
          </ac:spMkLst>
        </pc:spChg>
        <pc:spChg chg="mod">
          <ac:chgData name="Ashish Jangid" userId="8cd4030e-dbfc-4468-87b9-2662d41edf95" providerId="ADAL" clId="{F3F15044-BCB3-487C-9D01-E7C5CD8FAD94}" dt="2024-03-13T09:31:55.042" v="725" actId="2711"/>
          <ac:spMkLst>
            <pc:docMk/>
            <pc:sldMk cId="2594807175" sldId="2148"/>
            <ac:spMk id="40" creationId="{F9A13709-A718-AC49-F745-CE4DC982E86C}"/>
          </ac:spMkLst>
        </pc:spChg>
        <pc:spChg chg="mod">
          <ac:chgData name="Ashish Jangid" userId="8cd4030e-dbfc-4468-87b9-2662d41edf95" providerId="ADAL" clId="{F3F15044-BCB3-487C-9D01-E7C5CD8FAD94}" dt="2024-03-13T09:31:55.042" v="725" actId="2711"/>
          <ac:spMkLst>
            <pc:docMk/>
            <pc:sldMk cId="2594807175" sldId="2148"/>
            <ac:spMk id="44" creationId="{7597BCD9-FAB0-A5BC-4A60-15774E77469E}"/>
          </ac:spMkLst>
        </pc:spChg>
        <pc:spChg chg="mod">
          <ac:chgData name="Ashish Jangid" userId="8cd4030e-dbfc-4468-87b9-2662d41edf95" providerId="ADAL" clId="{F3F15044-BCB3-487C-9D01-E7C5CD8FAD94}" dt="2024-03-13T09:31:55.042" v="725" actId="2711"/>
          <ac:spMkLst>
            <pc:docMk/>
            <pc:sldMk cId="2594807175" sldId="2148"/>
            <ac:spMk id="45" creationId="{58EB62B1-851B-5820-F571-3914056904FE}"/>
          </ac:spMkLst>
        </pc:spChg>
        <pc:spChg chg="mod">
          <ac:chgData name="Ashish Jangid" userId="8cd4030e-dbfc-4468-87b9-2662d41edf95" providerId="ADAL" clId="{F3F15044-BCB3-487C-9D01-E7C5CD8FAD94}" dt="2024-03-13T09:31:55.042" v="725" actId="2711"/>
          <ac:spMkLst>
            <pc:docMk/>
            <pc:sldMk cId="2594807175" sldId="2148"/>
            <ac:spMk id="46" creationId="{33374AB0-9BB0-C5F9-FB0D-335F5ACC1BB2}"/>
          </ac:spMkLst>
        </pc:spChg>
        <pc:spChg chg="mod">
          <ac:chgData name="Ashish Jangid" userId="8cd4030e-dbfc-4468-87b9-2662d41edf95" providerId="ADAL" clId="{F3F15044-BCB3-487C-9D01-E7C5CD8FAD94}" dt="2024-03-13T09:31:55.042" v="725" actId="2711"/>
          <ac:spMkLst>
            <pc:docMk/>
            <pc:sldMk cId="2594807175" sldId="2148"/>
            <ac:spMk id="47" creationId="{7F3EB1DC-3DD5-A888-8863-858684CFD7EE}"/>
          </ac:spMkLst>
        </pc:spChg>
        <pc:spChg chg="mod">
          <ac:chgData name="Ashish Jangid" userId="8cd4030e-dbfc-4468-87b9-2662d41edf95" providerId="ADAL" clId="{F3F15044-BCB3-487C-9D01-E7C5CD8FAD94}" dt="2024-03-13T09:31:55.042" v="725" actId="2711"/>
          <ac:spMkLst>
            <pc:docMk/>
            <pc:sldMk cId="2594807175" sldId="2148"/>
            <ac:spMk id="51" creationId="{B2DBF23A-3A1B-7D5F-A3EC-9A8E4402C9D3}"/>
          </ac:spMkLst>
        </pc:spChg>
        <pc:spChg chg="mod">
          <ac:chgData name="Ashish Jangid" userId="8cd4030e-dbfc-4468-87b9-2662d41edf95" providerId="ADAL" clId="{F3F15044-BCB3-487C-9D01-E7C5CD8FAD94}" dt="2024-03-13T09:31:55.042" v="725" actId="2711"/>
          <ac:spMkLst>
            <pc:docMk/>
            <pc:sldMk cId="2594807175" sldId="2148"/>
            <ac:spMk id="52" creationId="{8CB83E3B-0E4A-BFFE-92A3-DBB65FFB6AF4}"/>
          </ac:spMkLst>
        </pc:spChg>
        <pc:spChg chg="mod">
          <ac:chgData name="Ashish Jangid" userId="8cd4030e-dbfc-4468-87b9-2662d41edf95" providerId="ADAL" clId="{F3F15044-BCB3-487C-9D01-E7C5CD8FAD94}" dt="2024-03-13T09:31:55.042" v="725" actId="2711"/>
          <ac:spMkLst>
            <pc:docMk/>
            <pc:sldMk cId="2594807175" sldId="2148"/>
            <ac:spMk id="53" creationId="{C7EBB1E2-6071-D050-4D07-8305EEF5A05F}"/>
          </ac:spMkLst>
        </pc:spChg>
        <pc:spChg chg="mod">
          <ac:chgData name="Ashish Jangid" userId="8cd4030e-dbfc-4468-87b9-2662d41edf95" providerId="ADAL" clId="{F3F15044-BCB3-487C-9D01-E7C5CD8FAD94}" dt="2024-03-13T09:31:55.042" v="725" actId="2711"/>
          <ac:spMkLst>
            <pc:docMk/>
            <pc:sldMk cId="2594807175" sldId="2148"/>
            <ac:spMk id="54" creationId="{E04CEC5A-2308-8CCB-C709-2DD2C3D4356F}"/>
          </ac:spMkLst>
        </pc:spChg>
        <pc:spChg chg="mod">
          <ac:chgData name="Ashish Jangid" userId="8cd4030e-dbfc-4468-87b9-2662d41edf95" providerId="ADAL" clId="{F3F15044-BCB3-487C-9D01-E7C5CD8FAD94}" dt="2024-03-13T09:31:55.042" v="725" actId="2711"/>
          <ac:spMkLst>
            <pc:docMk/>
            <pc:sldMk cId="2594807175" sldId="2148"/>
            <ac:spMk id="58" creationId="{AC0ABB1E-0C80-6BCF-A24A-C4A5D2CE2AD0}"/>
          </ac:spMkLst>
        </pc:spChg>
        <pc:spChg chg="mod">
          <ac:chgData name="Ashish Jangid" userId="8cd4030e-dbfc-4468-87b9-2662d41edf95" providerId="ADAL" clId="{F3F15044-BCB3-487C-9D01-E7C5CD8FAD94}" dt="2024-03-13T09:31:55.042" v="725" actId="2711"/>
          <ac:spMkLst>
            <pc:docMk/>
            <pc:sldMk cId="2594807175" sldId="2148"/>
            <ac:spMk id="59" creationId="{FFC8288D-4AD3-64B1-4751-19AF5437FB2C}"/>
          </ac:spMkLst>
        </pc:spChg>
        <pc:spChg chg="mod">
          <ac:chgData name="Ashish Jangid" userId="8cd4030e-dbfc-4468-87b9-2662d41edf95" providerId="ADAL" clId="{F3F15044-BCB3-487C-9D01-E7C5CD8FAD94}" dt="2024-03-13T09:31:55.042" v="725" actId="2711"/>
          <ac:spMkLst>
            <pc:docMk/>
            <pc:sldMk cId="2594807175" sldId="2148"/>
            <ac:spMk id="60" creationId="{ADCEA13C-ACF6-798B-FEF9-292A46B8B1E0}"/>
          </ac:spMkLst>
        </pc:spChg>
        <pc:spChg chg="mod">
          <ac:chgData name="Ashish Jangid" userId="8cd4030e-dbfc-4468-87b9-2662d41edf95" providerId="ADAL" clId="{F3F15044-BCB3-487C-9D01-E7C5CD8FAD94}" dt="2024-03-13T09:31:55.042" v="725" actId="2711"/>
          <ac:spMkLst>
            <pc:docMk/>
            <pc:sldMk cId="2594807175" sldId="2148"/>
            <ac:spMk id="61" creationId="{9174C95B-C7A9-EE91-043B-3041D309F560}"/>
          </ac:spMkLst>
        </pc:spChg>
        <pc:spChg chg="mod">
          <ac:chgData name="Ashish Jangid" userId="8cd4030e-dbfc-4468-87b9-2662d41edf95" providerId="ADAL" clId="{F3F15044-BCB3-487C-9D01-E7C5CD8FAD94}" dt="2024-03-13T09:31:55.042" v="725" actId="2711"/>
          <ac:spMkLst>
            <pc:docMk/>
            <pc:sldMk cId="2594807175" sldId="2148"/>
            <ac:spMk id="64" creationId="{82D05B17-D4C3-271A-794A-FDCCA7759208}"/>
          </ac:spMkLst>
        </pc:spChg>
        <pc:spChg chg="mod">
          <ac:chgData name="Ashish Jangid" userId="8cd4030e-dbfc-4468-87b9-2662d41edf95" providerId="ADAL" clId="{F3F15044-BCB3-487C-9D01-E7C5CD8FAD94}" dt="2024-03-13T09:31:55.042" v="725" actId="2711"/>
          <ac:spMkLst>
            <pc:docMk/>
            <pc:sldMk cId="2594807175" sldId="2148"/>
            <ac:spMk id="65" creationId="{0B5B8FF9-5053-8456-9024-A7C0B865C645}"/>
          </ac:spMkLst>
        </pc:spChg>
        <pc:spChg chg="mod">
          <ac:chgData name="Ashish Jangid" userId="8cd4030e-dbfc-4468-87b9-2662d41edf95" providerId="ADAL" clId="{F3F15044-BCB3-487C-9D01-E7C5CD8FAD94}" dt="2024-03-13T09:31:55.042" v="725" actId="2711"/>
          <ac:spMkLst>
            <pc:docMk/>
            <pc:sldMk cId="2594807175" sldId="2148"/>
            <ac:spMk id="66" creationId="{2B2D9985-6666-7EC0-2EED-381138BE1065}"/>
          </ac:spMkLst>
        </pc:spChg>
        <pc:spChg chg="mod">
          <ac:chgData name="Ashish Jangid" userId="8cd4030e-dbfc-4468-87b9-2662d41edf95" providerId="ADAL" clId="{F3F15044-BCB3-487C-9D01-E7C5CD8FAD94}" dt="2024-03-13T09:31:55.042" v="725" actId="2711"/>
          <ac:spMkLst>
            <pc:docMk/>
            <pc:sldMk cId="2594807175" sldId="2148"/>
            <ac:spMk id="69" creationId="{FFF2216B-DEC8-C6E2-A1AE-491D10F8EE54}"/>
          </ac:spMkLst>
        </pc:spChg>
        <pc:spChg chg="mod">
          <ac:chgData name="Ashish Jangid" userId="8cd4030e-dbfc-4468-87b9-2662d41edf95" providerId="ADAL" clId="{F3F15044-BCB3-487C-9D01-E7C5CD8FAD94}" dt="2024-03-13T09:31:55.042" v="725" actId="2711"/>
          <ac:spMkLst>
            <pc:docMk/>
            <pc:sldMk cId="2594807175" sldId="2148"/>
            <ac:spMk id="70" creationId="{8DF8C782-64DA-F78D-3922-B5044C110835}"/>
          </ac:spMkLst>
        </pc:spChg>
        <pc:spChg chg="mod">
          <ac:chgData name="Ashish Jangid" userId="8cd4030e-dbfc-4468-87b9-2662d41edf95" providerId="ADAL" clId="{F3F15044-BCB3-487C-9D01-E7C5CD8FAD94}" dt="2024-03-13T09:31:55.042" v="725" actId="2711"/>
          <ac:spMkLst>
            <pc:docMk/>
            <pc:sldMk cId="2594807175" sldId="2148"/>
            <ac:spMk id="71" creationId="{A9A8030B-94BC-0F2C-919A-D088425F8E41}"/>
          </ac:spMkLst>
        </pc:spChg>
        <pc:spChg chg="mod">
          <ac:chgData name="Ashish Jangid" userId="8cd4030e-dbfc-4468-87b9-2662d41edf95" providerId="ADAL" clId="{F3F15044-BCB3-487C-9D01-E7C5CD8FAD94}" dt="2024-03-13T09:31:55.042" v="725" actId="2711"/>
          <ac:spMkLst>
            <pc:docMk/>
            <pc:sldMk cId="2594807175" sldId="2148"/>
            <ac:spMk id="74" creationId="{A0F253D0-5CE8-978F-0AF2-219E7DEE2BBB}"/>
          </ac:spMkLst>
        </pc:spChg>
        <pc:spChg chg="mod">
          <ac:chgData name="Ashish Jangid" userId="8cd4030e-dbfc-4468-87b9-2662d41edf95" providerId="ADAL" clId="{F3F15044-BCB3-487C-9D01-E7C5CD8FAD94}" dt="2024-03-13T09:31:55.042" v="725" actId="2711"/>
          <ac:spMkLst>
            <pc:docMk/>
            <pc:sldMk cId="2594807175" sldId="2148"/>
            <ac:spMk id="75" creationId="{941BE14B-82A3-89D8-F670-CF494508BC16}"/>
          </ac:spMkLst>
        </pc:spChg>
        <pc:spChg chg="mod">
          <ac:chgData name="Ashish Jangid" userId="8cd4030e-dbfc-4468-87b9-2662d41edf95" providerId="ADAL" clId="{F3F15044-BCB3-487C-9D01-E7C5CD8FAD94}" dt="2024-03-13T09:31:55.042" v="725" actId="2711"/>
          <ac:spMkLst>
            <pc:docMk/>
            <pc:sldMk cId="2594807175" sldId="2148"/>
            <ac:spMk id="76" creationId="{4FF024D2-21F4-AF62-3C02-AC27DCB03515}"/>
          </ac:spMkLst>
        </pc:spChg>
        <pc:spChg chg="mod">
          <ac:chgData name="Ashish Jangid" userId="8cd4030e-dbfc-4468-87b9-2662d41edf95" providerId="ADAL" clId="{F3F15044-BCB3-487C-9D01-E7C5CD8FAD94}" dt="2024-03-13T09:31:55.042" v="725" actId="2711"/>
          <ac:spMkLst>
            <pc:docMk/>
            <pc:sldMk cId="2594807175" sldId="2148"/>
            <ac:spMk id="79" creationId="{9DDEDBC7-3F3E-1044-BAFA-DE854018EED6}"/>
          </ac:spMkLst>
        </pc:spChg>
        <pc:spChg chg="mod">
          <ac:chgData name="Ashish Jangid" userId="8cd4030e-dbfc-4468-87b9-2662d41edf95" providerId="ADAL" clId="{F3F15044-BCB3-487C-9D01-E7C5CD8FAD94}" dt="2024-03-13T09:31:55.042" v="725" actId="2711"/>
          <ac:spMkLst>
            <pc:docMk/>
            <pc:sldMk cId="2594807175" sldId="2148"/>
            <ac:spMk id="80" creationId="{A0DB4323-67FA-0C7C-8C3A-859D77FAD39C}"/>
          </ac:spMkLst>
        </pc:spChg>
        <pc:spChg chg="mod">
          <ac:chgData name="Ashish Jangid" userId="8cd4030e-dbfc-4468-87b9-2662d41edf95" providerId="ADAL" clId="{F3F15044-BCB3-487C-9D01-E7C5CD8FAD94}" dt="2024-03-13T09:31:55.042" v="725" actId="2711"/>
          <ac:spMkLst>
            <pc:docMk/>
            <pc:sldMk cId="2594807175" sldId="2148"/>
            <ac:spMk id="81" creationId="{E32F111A-1D95-A996-28D9-202E37B09EEC}"/>
          </ac:spMkLst>
        </pc:spChg>
        <pc:spChg chg="mod">
          <ac:chgData name="Ashish Jangid" userId="8cd4030e-dbfc-4468-87b9-2662d41edf95" providerId="ADAL" clId="{F3F15044-BCB3-487C-9D01-E7C5CD8FAD94}" dt="2024-03-13T09:31:55.042" v="725" actId="2711"/>
          <ac:spMkLst>
            <pc:docMk/>
            <pc:sldMk cId="2594807175" sldId="2148"/>
            <ac:spMk id="84" creationId="{CA48B4AC-5572-6296-8818-3389421837F3}"/>
          </ac:spMkLst>
        </pc:spChg>
        <pc:spChg chg="mod">
          <ac:chgData name="Ashish Jangid" userId="8cd4030e-dbfc-4468-87b9-2662d41edf95" providerId="ADAL" clId="{F3F15044-BCB3-487C-9D01-E7C5CD8FAD94}" dt="2024-03-13T09:31:55.042" v="725" actId="2711"/>
          <ac:spMkLst>
            <pc:docMk/>
            <pc:sldMk cId="2594807175" sldId="2148"/>
            <ac:spMk id="85" creationId="{0AB2E0B1-C991-216A-7FD8-942DE72EF6FE}"/>
          </ac:spMkLst>
        </pc:spChg>
        <pc:spChg chg="mod">
          <ac:chgData name="Ashish Jangid" userId="8cd4030e-dbfc-4468-87b9-2662d41edf95" providerId="ADAL" clId="{F3F15044-BCB3-487C-9D01-E7C5CD8FAD94}" dt="2024-03-13T09:31:55.042" v="725" actId="2711"/>
          <ac:spMkLst>
            <pc:docMk/>
            <pc:sldMk cId="2594807175" sldId="2148"/>
            <ac:spMk id="86" creationId="{02688994-F6E7-76AA-D094-FFAD4B979F1E}"/>
          </ac:spMkLst>
        </pc:spChg>
        <pc:spChg chg="add mod topLvl">
          <ac:chgData name="Ashish Jangid" userId="8cd4030e-dbfc-4468-87b9-2662d41edf95" providerId="ADAL" clId="{F3F15044-BCB3-487C-9D01-E7C5CD8FAD94}" dt="2024-03-13T09:31:55.042" v="725" actId="2711"/>
          <ac:spMkLst>
            <pc:docMk/>
            <pc:sldMk cId="2594807175" sldId="2148"/>
            <ac:spMk id="87" creationId="{63C06400-5EB9-516F-A5DC-C5F238646E2B}"/>
          </ac:spMkLst>
        </pc:spChg>
        <pc:spChg chg="add mod topLvl">
          <ac:chgData name="Ashish Jangid" userId="8cd4030e-dbfc-4468-87b9-2662d41edf95" providerId="ADAL" clId="{F3F15044-BCB3-487C-9D01-E7C5CD8FAD94}" dt="2024-03-13T09:31:55.042" v="725" actId="2711"/>
          <ac:spMkLst>
            <pc:docMk/>
            <pc:sldMk cId="2594807175" sldId="2148"/>
            <ac:spMk id="88" creationId="{DF3DC064-19B0-4DD9-32FB-454EB41CB608}"/>
          </ac:spMkLst>
        </pc:spChg>
        <pc:spChg chg="add mod topLvl">
          <ac:chgData name="Ashish Jangid" userId="8cd4030e-dbfc-4468-87b9-2662d41edf95" providerId="ADAL" clId="{F3F15044-BCB3-487C-9D01-E7C5CD8FAD94}" dt="2024-03-13T09:31:55.042" v="725" actId="2711"/>
          <ac:spMkLst>
            <pc:docMk/>
            <pc:sldMk cId="2594807175" sldId="2148"/>
            <ac:spMk id="89" creationId="{3D8B5182-A07A-C612-3206-A83A4F719313}"/>
          </ac:spMkLst>
        </pc:spChg>
        <pc:spChg chg="add mod topLvl">
          <ac:chgData name="Ashish Jangid" userId="8cd4030e-dbfc-4468-87b9-2662d41edf95" providerId="ADAL" clId="{F3F15044-BCB3-487C-9D01-E7C5CD8FAD94}" dt="2024-03-13T09:31:55.042" v="725" actId="2711"/>
          <ac:spMkLst>
            <pc:docMk/>
            <pc:sldMk cId="2594807175" sldId="2148"/>
            <ac:spMk id="90" creationId="{87E8B480-52E8-56A5-060A-872F6B4CC1E3}"/>
          </ac:spMkLst>
        </pc:spChg>
        <pc:spChg chg="add mod topLvl">
          <ac:chgData name="Ashish Jangid" userId="8cd4030e-dbfc-4468-87b9-2662d41edf95" providerId="ADAL" clId="{F3F15044-BCB3-487C-9D01-E7C5CD8FAD94}" dt="2024-03-13T09:31:55.042" v="725" actId="2711"/>
          <ac:spMkLst>
            <pc:docMk/>
            <pc:sldMk cId="2594807175" sldId="2148"/>
            <ac:spMk id="91" creationId="{B20272CD-B365-C07B-11F1-4FDD33652B96}"/>
          </ac:spMkLst>
        </pc:spChg>
        <pc:spChg chg="mod">
          <ac:chgData name="Ashish Jangid" userId="8cd4030e-dbfc-4468-87b9-2662d41edf95" providerId="ADAL" clId="{F3F15044-BCB3-487C-9D01-E7C5CD8FAD94}" dt="2024-03-13T09:31:55.042" v="725" actId="2711"/>
          <ac:spMkLst>
            <pc:docMk/>
            <pc:sldMk cId="2594807175" sldId="2148"/>
            <ac:spMk id="96" creationId="{024CB924-FDAC-E020-A39B-34D492C3C10C}"/>
          </ac:spMkLst>
        </pc:spChg>
        <pc:spChg chg="mod">
          <ac:chgData name="Ashish Jangid" userId="8cd4030e-dbfc-4468-87b9-2662d41edf95" providerId="ADAL" clId="{F3F15044-BCB3-487C-9D01-E7C5CD8FAD94}" dt="2024-03-13T09:31:55.042" v="725" actId="2711"/>
          <ac:spMkLst>
            <pc:docMk/>
            <pc:sldMk cId="2594807175" sldId="2148"/>
            <ac:spMk id="99" creationId="{81889CE5-A2D8-88A2-6D0C-15E14C11874F}"/>
          </ac:spMkLst>
        </pc:spChg>
        <pc:spChg chg="mod">
          <ac:chgData name="Ashish Jangid" userId="8cd4030e-dbfc-4468-87b9-2662d41edf95" providerId="ADAL" clId="{F3F15044-BCB3-487C-9D01-E7C5CD8FAD94}" dt="2024-03-13T09:31:55.042" v="725" actId="2711"/>
          <ac:spMkLst>
            <pc:docMk/>
            <pc:sldMk cId="2594807175" sldId="2148"/>
            <ac:spMk id="101" creationId="{008545C1-9410-60D6-6763-CCDBFE7A473D}"/>
          </ac:spMkLst>
        </pc:spChg>
        <pc:spChg chg="mod">
          <ac:chgData name="Ashish Jangid" userId="8cd4030e-dbfc-4468-87b9-2662d41edf95" providerId="ADAL" clId="{F3F15044-BCB3-487C-9D01-E7C5CD8FAD94}" dt="2024-03-13T09:31:55.042" v="725" actId="2711"/>
          <ac:spMkLst>
            <pc:docMk/>
            <pc:sldMk cId="2594807175" sldId="2148"/>
            <ac:spMk id="102" creationId="{3502DC55-D672-2932-239B-802EB091E57C}"/>
          </ac:spMkLst>
        </pc:spChg>
        <pc:spChg chg="mod">
          <ac:chgData name="Ashish Jangid" userId="8cd4030e-dbfc-4468-87b9-2662d41edf95" providerId="ADAL" clId="{F3F15044-BCB3-487C-9D01-E7C5CD8FAD94}" dt="2024-03-13T09:31:55.042" v="725" actId="2711"/>
          <ac:spMkLst>
            <pc:docMk/>
            <pc:sldMk cId="2594807175" sldId="2148"/>
            <ac:spMk id="103" creationId="{9203F475-37EC-2A50-34ED-111483A514E5}"/>
          </ac:spMkLst>
        </pc:spChg>
        <pc:spChg chg="mod">
          <ac:chgData name="Ashish Jangid" userId="8cd4030e-dbfc-4468-87b9-2662d41edf95" providerId="ADAL" clId="{F3F15044-BCB3-487C-9D01-E7C5CD8FAD94}" dt="2024-03-13T09:31:55.042" v="725" actId="2711"/>
          <ac:spMkLst>
            <pc:docMk/>
            <pc:sldMk cId="2594807175" sldId="2148"/>
            <ac:spMk id="106" creationId="{C16B5A0F-071C-CD49-4495-915BF213B2C3}"/>
          </ac:spMkLst>
        </pc:spChg>
        <pc:spChg chg="mod">
          <ac:chgData name="Ashish Jangid" userId="8cd4030e-dbfc-4468-87b9-2662d41edf95" providerId="ADAL" clId="{F3F15044-BCB3-487C-9D01-E7C5CD8FAD94}" dt="2024-03-13T09:31:55.042" v="725" actId="2711"/>
          <ac:spMkLst>
            <pc:docMk/>
            <pc:sldMk cId="2594807175" sldId="2148"/>
            <ac:spMk id="107" creationId="{3F897CA4-8867-919D-BB35-F695F1963832}"/>
          </ac:spMkLst>
        </pc:spChg>
        <pc:spChg chg="mod">
          <ac:chgData name="Ashish Jangid" userId="8cd4030e-dbfc-4468-87b9-2662d41edf95" providerId="ADAL" clId="{F3F15044-BCB3-487C-9D01-E7C5CD8FAD94}" dt="2024-03-13T09:31:55.042" v="725" actId="2711"/>
          <ac:spMkLst>
            <pc:docMk/>
            <pc:sldMk cId="2594807175" sldId="2148"/>
            <ac:spMk id="108" creationId="{82DAFF33-BBB2-51D7-C3C3-82DA765C19E4}"/>
          </ac:spMkLst>
        </pc:spChg>
        <pc:spChg chg="mod">
          <ac:chgData name="Ashish Jangid" userId="8cd4030e-dbfc-4468-87b9-2662d41edf95" providerId="ADAL" clId="{F3F15044-BCB3-487C-9D01-E7C5CD8FAD94}" dt="2024-03-13T09:31:55.042" v="725" actId="2711"/>
          <ac:spMkLst>
            <pc:docMk/>
            <pc:sldMk cId="2594807175" sldId="2148"/>
            <ac:spMk id="109" creationId="{2A73EA40-9305-5951-578F-D19EFCA4E034}"/>
          </ac:spMkLst>
        </pc:spChg>
        <pc:spChg chg="mod">
          <ac:chgData name="Ashish Jangid" userId="8cd4030e-dbfc-4468-87b9-2662d41edf95" providerId="ADAL" clId="{F3F15044-BCB3-487C-9D01-E7C5CD8FAD94}" dt="2024-03-13T09:31:55.042" v="725" actId="2711"/>
          <ac:spMkLst>
            <pc:docMk/>
            <pc:sldMk cId="2594807175" sldId="2148"/>
            <ac:spMk id="110" creationId="{BDCAEC92-2EC8-4958-ABB4-BC3BD7A0C04A}"/>
          </ac:spMkLst>
        </pc:spChg>
        <pc:spChg chg="mod">
          <ac:chgData name="Ashish Jangid" userId="8cd4030e-dbfc-4468-87b9-2662d41edf95" providerId="ADAL" clId="{F3F15044-BCB3-487C-9D01-E7C5CD8FAD94}" dt="2024-03-13T09:31:55.042" v="725" actId="2711"/>
          <ac:spMkLst>
            <pc:docMk/>
            <pc:sldMk cId="2594807175" sldId="2148"/>
            <ac:spMk id="111" creationId="{D81C8C95-CE98-926D-D097-641B4BF8EB2A}"/>
          </ac:spMkLst>
        </pc:spChg>
        <pc:grpChg chg="add mod topLvl">
          <ac:chgData name="Ashish Jangid" userId="8cd4030e-dbfc-4468-87b9-2662d41edf95" providerId="ADAL" clId="{F3F15044-BCB3-487C-9D01-E7C5CD8FAD94}" dt="2024-03-13T08:39:06.394" v="559" actId="165"/>
          <ac:grpSpMkLst>
            <pc:docMk/>
            <pc:sldMk cId="2594807175" sldId="2148"/>
            <ac:grpSpMk id="7" creationId="{08024DB5-496D-63CC-604D-B03026A0D018}"/>
          </ac:grpSpMkLst>
        </pc:grpChg>
        <pc:grpChg chg="add mod topLvl">
          <ac:chgData name="Ashish Jangid" userId="8cd4030e-dbfc-4468-87b9-2662d41edf95" providerId="ADAL" clId="{F3F15044-BCB3-487C-9D01-E7C5CD8FAD94}" dt="2024-03-13T08:39:06.394" v="559" actId="165"/>
          <ac:grpSpMkLst>
            <pc:docMk/>
            <pc:sldMk cId="2594807175" sldId="2148"/>
            <ac:grpSpMk id="10" creationId="{EA5C1442-629D-123D-D4F4-068650DEE1AC}"/>
          </ac:grpSpMkLst>
        </pc:grpChg>
        <pc:grpChg chg="add mod topLvl">
          <ac:chgData name="Ashish Jangid" userId="8cd4030e-dbfc-4468-87b9-2662d41edf95" providerId="ADAL" clId="{F3F15044-BCB3-487C-9D01-E7C5CD8FAD94}" dt="2024-03-13T08:41:06.325" v="677" actId="1035"/>
          <ac:grpSpMkLst>
            <pc:docMk/>
            <pc:sldMk cId="2594807175" sldId="2148"/>
            <ac:grpSpMk id="13" creationId="{8E94CFBB-18AE-D6D7-4CA5-E25286B51DDC}"/>
          </ac:grpSpMkLst>
        </pc:grpChg>
        <pc:grpChg chg="add mod topLvl">
          <ac:chgData name="Ashish Jangid" userId="8cd4030e-dbfc-4468-87b9-2662d41edf95" providerId="ADAL" clId="{F3F15044-BCB3-487C-9D01-E7C5CD8FAD94}" dt="2024-03-13T08:39:06.394" v="559" actId="165"/>
          <ac:grpSpMkLst>
            <pc:docMk/>
            <pc:sldMk cId="2594807175" sldId="2148"/>
            <ac:grpSpMk id="16" creationId="{F1083BE5-CE36-497D-A4C8-B4B92DE4267C}"/>
          </ac:grpSpMkLst>
        </pc:grpChg>
        <pc:grpChg chg="add mod topLvl">
          <ac:chgData name="Ashish Jangid" userId="8cd4030e-dbfc-4468-87b9-2662d41edf95" providerId="ADAL" clId="{F3F15044-BCB3-487C-9D01-E7C5CD8FAD94}" dt="2024-03-13T08:39:06.394" v="559" actId="165"/>
          <ac:grpSpMkLst>
            <pc:docMk/>
            <pc:sldMk cId="2594807175" sldId="2148"/>
            <ac:grpSpMk id="19" creationId="{EF0563F8-7809-23DE-BFD2-1A9754EFF55A}"/>
          </ac:grpSpMkLst>
        </pc:grpChg>
        <pc:grpChg chg="add mod topLvl">
          <ac:chgData name="Ashish Jangid" userId="8cd4030e-dbfc-4468-87b9-2662d41edf95" providerId="ADAL" clId="{F3F15044-BCB3-487C-9D01-E7C5CD8FAD94}" dt="2024-03-13T08:39:06.394" v="559" actId="165"/>
          <ac:grpSpMkLst>
            <pc:docMk/>
            <pc:sldMk cId="2594807175" sldId="2148"/>
            <ac:grpSpMk id="27" creationId="{BEDEE122-E59C-0DF5-4099-39D5F99D54DE}"/>
          </ac:grpSpMkLst>
        </pc:grpChg>
        <pc:grpChg chg="mod">
          <ac:chgData name="Ashish Jangid" userId="8cd4030e-dbfc-4468-87b9-2662d41edf95" providerId="ADAL" clId="{F3F15044-BCB3-487C-9D01-E7C5CD8FAD94}" dt="2024-03-13T08:39:06.394" v="559" actId="165"/>
          <ac:grpSpMkLst>
            <pc:docMk/>
            <pc:sldMk cId="2594807175" sldId="2148"/>
            <ac:grpSpMk id="28" creationId="{54FDDA7D-5D60-A515-80AB-8C2C50F66B4F}"/>
          </ac:grpSpMkLst>
        </pc:grpChg>
        <pc:grpChg chg="mod">
          <ac:chgData name="Ashish Jangid" userId="8cd4030e-dbfc-4468-87b9-2662d41edf95" providerId="ADAL" clId="{F3F15044-BCB3-487C-9D01-E7C5CD8FAD94}" dt="2024-03-13T08:39:06.394" v="559" actId="165"/>
          <ac:grpSpMkLst>
            <pc:docMk/>
            <pc:sldMk cId="2594807175" sldId="2148"/>
            <ac:grpSpMk id="29" creationId="{BD4DDA78-B406-7020-D092-D5C5EF43CA5A}"/>
          </ac:grpSpMkLst>
        </pc:grpChg>
        <pc:grpChg chg="add mod topLvl">
          <ac:chgData name="Ashish Jangid" userId="8cd4030e-dbfc-4468-87b9-2662d41edf95" providerId="ADAL" clId="{F3F15044-BCB3-487C-9D01-E7C5CD8FAD94}" dt="2024-03-13T08:39:06.394" v="559" actId="165"/>
          <ac:grpSpMkLst>
            <pc:docMk/>
            <pc:sldMk cId="2594807175" sldId="2148"/>
            <ac:grpSpMk id="34" creationId="{E698FD84-C883-87ED-19E3-2D5AB39C3885}"/>
          </ac:grpSpMkLst>
        </pc:grpChg>
        <pc:grpChg chg="mod">
          <ac:chgData name="Ashish Jangid" userId="8cd4030e-dbfc-4468-87b9-2662d41edf95" providerId="ADAL" clId="{F3F15044-BCB3-487C-9D01-E7C5CD8FAD94}" dt="2024-03-13T08:39:06.394" v="559" actId="165"/>
          <ac:grpSpMkLst>
            <pc:docMk/>
            <pc:sldMk cId="2594807175" sldId="2148"/>
            <ac:grpSpMk id="35" creationId="{7219BF97-82CA-9086-7C95-C12186FD6A3F}"/>
          </ac:grpSpMkLst>
        </pc:grpChg>
        <pc:grpChg chg="mod">
          <ac:chgData name="Ashish Jangid" userId="8cd4030e-dbfc-4468-87b9-2662d41edf95" providerId="ADAL" clId="{F3F15044-BCB3-487C-9D01-E7C5CD8FAD94}" dt="2024-03-13T08:39:06.394" v="559" actId="165"/>
          <ac:grpSpMkLst>
            <pc:docMk/>
            <pc:sldMk cId="2594807175" sldId="2148"/>
            <ac:grpSpMk id="36" creationId="{C7F0EEFB-EF3B-02E9-E3BE-2270DDF1405D}"/>
          </ac:grpSpMkLst>
        </pc:grpChg>
        <pc:grpChg chg="add mod topLvl">
          <ac:chgData name="Ashish Jangid" userId="8cd4030e-dbfc-4468-87b9-2662d41edf95" providerId="ADAL" clId="{F3F15044-BCB3-487C-9D01-E7C5CD8FAD94}" dt="2024-03-13T08:39:06.394" v="559" actId="165"/>
          <ac:grpSpMkLst>
            <pc:docMk/>
            <pc:sldMk cId="2594807175" sldId="2148"/>
            <ac:grpSpMk id="41" creationId="{74A0D7B6-C748-0459-A025-B3E60282FEC7}"/>
          </ac:grpSpMkLst>
        </pc:grpChg>
        <pc:grpChg chg="mod">
          <ac:chgData name="Ashish Jangid" userId="8cd4030e-dbfc-4468-87b9-2662d41edf95" providerId="ADAL" clId="{F3F15044-BCB3-487C-9D01-E7C5CD8FAD94}" dt="2024-03-13T08:39:06.394" v="559" actId="165"/>
          <ac:grpSpMkLst>
            <pc:docMk/>
            <pc:sldMk cId="2594807175" sldId="2148"/>
            <ac:grpSpMk id="42" creationId="{391B90C5-2A6F-408C-7FD9-4500A0144693}"/>
          </ac:grpSpMkLst>
        </pc:grpChg>
        <pc:grpChg chg="mod">
          <ac:chgData name="Ashish Jangid" userId="8cd4030e-dbfc-4468-87b9-2662d41edf95" providerId="ADAL" clId="{F3F15044-BCB3-487C-9D01-E7C5CD8FAD94}" dt="2024-03-13T08:39:06.394" v="559" actId="165"/>
          <ac:grpSpMkLst>
            <pc:docMk/>
            <pc:sldMk cId="2594807175" sldId="2148"/>
            <ac:grpSpMk id="43" creationId="{D935C802-D7A9-0CF4-8959-A8E281FBE908}"/>
          </ac:grpSpMkLst>
        </pc:grpChg>
        <pc:grpChg chg="add mod topLvl">
          <ac:chgData name="Ashish Jangid" userId="8cd4030e-dbfc-4468-87b9-2662d41edf95" providerId="ADAL" clId="{F3F15044-BCB3-487C-9D01-E7C5CD8FAD94}" dt="2024-03-13T08:39:06.394" v="559" actId="165"/>
          <ac:grpSpMkLst>
            <pc:docMk/>
            <pc:sldMk cId="2594807175" sldId="2148"/>
            <ac:grpSpMk id="48" creationId="{259FA2D2-BE84-478D-3D7A-EC5237E503BF}"/>
          </ac:grpSpMkLst>
        </pc:grpChg>
        <pc:grpChg chg="mod">
          <ac:chgData name="Ashish Jangid" userId="8cd4030e-dbfc-4468-87b9-2662d41edf95" providerId="ADAL" clId="{F3F15044-BCB3-487C-9D01-E7C5CD8FAD94}" dt="2024-03-13T08:39:06.394" v="559" actId="165"/>
          <ac:grpSpMkLst>
            <pc:docMk/>
            <pc:sldMk cId="2594807175" sldId="2148"/>
            <ac:grpSpMk id="49" creationId="{B0F7DA88-E9E9-21A4-CC1D-A8CABF4D6FBF}"/>
          </ac:grpSpMkLst>
        </pc:grpChg>
        <pc:grpChg chg="mod">
          <ac:chgData name="Ashish Jangid" userId="8cd4030e-dbfc-4468-87b9-2662d41edf95" providerId="ADAL" clId="{F3F15044-BCB3-487C-9D01-E7C5CD8FAD94}" dt="2024-03-13T08:39:06.394" v="559" actId="165"/>
          <ac:grpSpMkLst>
            <pc:docMk/>
            <pc:sldMk cId="2594807175" sldId="2148"/>
            <ac:grpSpMk id="50" creationId="{1D927D48-E974-1650-8B38-243EF9ECA0A4}"/>
          </ac:grpSpMkLst>
        </pc:grpChg>
        <pc:grpChg chg="add mod topLvl">
          <ac:chgData name="Ashish Jangid" userId="8cd4030e-dbfc-4468-87b9-2662d41edf95" providerId="ADAL" clId="{F3F15044-BCB3-487C-9D01-E7C5CD8FAD94}" dt="2024-03-13T08:39:06.394" v="559" actId="165"/>
          <ac:grpSpMkLst>
            <pc:docMk/>
            <pc:sldMk cId="2594807175" sldId="2148"/>
            <ac:grpSpMk id="55" creationId="{DF95D8A4-C044-E7F2-46AD-1F91DD717FE9}"/>
          </ac:grpSpMkLst>
        </pc:grpChg>
        <pc:grpChg chg="mod">
          <ac:chgData name="Ashish Jangid" userId="8cd4030e-dbfc-4468-87b9-2662d41edf95" providerId="ADAL" clId="{F3F15044-BCB3-487C-9D01-E7C5CD8FAD94}" dt="2024-03-13T08:39:06.394" v="559" actId="165"/>
          <ac:grpSpMkLst>
            <pc:docMk/>
            <pc:sldMk cId="2594807175" sldId="2148"/>
            <ac:grpSpMk id="56" creationId="{4D7A80BD-8318-9661-0CFA-B5F53C61752C}"/>
          </ac:grpSpMkLst>
        </pc:grpChg>
        <pc:grpChg chg="mod">
          <ac:chgData name="Ashish Jangid" userId="8cd4030e-dbfc-4468-87b9-2662d41edf95" providerId="ADAL" clId="{F3F15044-BCB3-487C-9D01-E7C5CD8FAD94}" dt="2024-03-13T08:39:06.394" v="559" actId="165"/>
          <ac:grpSpMkLst>
            <pc:docMk/>
            <pc:sldMk cId="2594807175" sldId="2148"/>
            <ac:grpSpMk id="57" creationId="{A6F3893F-8CD2-6A40-EC59-1BC5AAEFB84C}"/>
          </ac:grpSpMkLst>
        </pc:grpChg>
        <pc:grpChg chg="add mod topLvl">
          <ac:chgData name="Ashish Jangid" userId="8cd4030e-dbfc-4468-87b9-2662d41edf95" providerId="ADAL" clId="{F3F15044-BCB3-487C-9D01-E7C5CD8FAD94}" dt="2024-03-13T08:39:06.394" v="559" actId="165"/>
          <ac:grpSpMkLst>
            <pc:docMk/>
            <pc:sldMk cId="2594807175" sldId="2148"/>
            <ac:grpSpMk id="62" creationId="{0C87D589-2738-B14F-4A7B-209A103797C4}"/>
          </ac:grpSpMkLst>
        </pc:grpChg>
        <pc:grpChg chg="mod">
          <ac:chgData name="Ashish Jangid" userId="8cd4030e-dbfc-4468-87b9-2662d41edf95" providerId="ADAL" clId="{F3F15044-BCB3-487C-9D01-E7C5CD8FAD94}" dt="2024-03-13T08:39:06.394" v="559" actId="165"/>
          <ac:grpSpMkLst>
            <pc:docMk/>
            <pc:sldMk cId="2594807175" sldId="2148"/>
            <ac:grpSpMk id="63" creationId="{DF27ABB8-A44B-6ECE-AFC8-7B876C42FE4F}"/>
          </ac:grpSpMkLst>
        </pc:grpChg>
        <pc:grpChg chg="add mod topLvl">
          <ac:chgData name="Ashish Jangid" userId="8cd4030e-dbfc-4468-87b9-2662d41edf95" providerId="ADAL" clId="{F3F15044-BCB3-487C-9D01-E7C5CD8FAD94}" dt="2024-03-13T08:39:06.394" v="559" actId="165"/>
          <ac:grpSpMkLst>
            <pc:docMk/>
            <pc:sldMk cId="2594807175" sldId="2148"/>
            <ac:grpSpMk id="67" creationId="{96DA118A-9D83-7909-F154-63938CF9F6D9}"/>
          </ac:grpSpMkLst>
        </pc:grpChg>
        <pc:grpChg chg="mod">
          <ac:chgData name="Ashish Jangid" userId="8cd4030e-dbfc-4468-87b9-2662d41edf95" providerId="ADAL" clId="{F3F15044-BCB3-487C-9D01-E7C5CD8FAD94}" dt="2024-03-13T08:39:06.394" v="559" actId="165"/>
          <ac:grpSpMkLst>
            <pc:docMk/>
            <pc:sldMk cId="2594807175" sldId="2148"/>
            <ac:grpSpMk id="68" creationId="{F50E35A9-87E8-4C88-36ED-C86B63E95135}"/>
          </ac:grpSpMkLst>
        </pc:grpChg>
        <pc:grpChg chg="add mod topLvl">
          <ac:chgData name="Ashish Jangid" userId="8cd4030e-dbfc-4468-87b9-2662d41edf95" providerId="ADAL" clId="{F3F15044-BCB3-487C-9D01-E7C5CD8FAD94}" dt="2024-03-13T09:26:10.610" v="724" actId="1037"/>
          <ac:grpSpMkLst>
            <pc:docMk/>
            <pc:sldMk cId="2594807175" sldId="2148"/>
            <ac:grpSpMk id="72" creationId="{FC4FD1FE-02AE-219A-FC27-6645D1999A83}"/>
          </ac:grpSpMkLst>
        </pc:grpChg>
        <pc:grpChg chg="mod">
          <ac:chgData name="Ashish Jangid" userId="8cd4030e-dbfc-4468-87b9-2662d41edf95" providerId="ADAL" clId="{F3F15044-BCB3-487C-9D01-E7C5CD8FAD94}" dt="2024-03-13T08:39:06.394" v="559" actId="165"/>
          <ac:grpSpMkLst>
            <pc:docMk/>
            <pc:sldMk cId="2594807175" sldId="2148"/>
            <ac:grpSpMk id="73" creationId="{72AEA525-B913-61B1-F5B4-A7EB76F1EB6C}"/>
          </ac:grpSpMkLst>
        </pc:grpChg>
        <pc:grpChg chg="add mod topLvl">
          <ac:chgData name="Ashish Jangid" userId="8cd4030e-dbfc-4468-87b9-2662d41edf95" providerId="ADAL" clId="{F3F15044-BCB3-487C-9D01-E7C5CD8FAD94}" dt="2024-03-13T08:39:06.394" v="559" actId="165"/>
          <ac:grpSpMkLst>
            <pc:docMk/>
            <pc:sldMk cId="2594807175" sldId="2148"/>
            <ac:grpSpMk id="77" creationId="{5895F6F8-A8A3-F8FD-5509-BB056CA783ED}"/>
          </ac:grpSpMkLst>
        </pc:grpChg>
        <pc:grpChg chg="mod">
          <ac:chgData name="Ashish Jangid" userId="8cd4030e-dbfc-4468-87b9-2662d41edf95" providerId="ADAL" clId="{F3F15044-BCB3-487C-9D01-E7C5CD8FAD94}" dt="2024-03-13T08:39:06.394" v="559" actId="165"/>
          <ac:grpSpMkLst>
            <pc:docMk/>
            <pc:sldMk cId="2594807175" sldId="2148"/>
            <ac:grpSpMk id="78" creationId="{1DC454FC-143B-E7D6-82D4-34590859DF8A}"/>
          </ac:grpSpMkLst>
        </pc:grpChg>
        <pc:grpChg chg="add mod topLvl">
          <ac:chgData name="Ashish Jangid" userId="8cd4030e-dbfc-4468-87b9-2662d41edf95" providerId="ADAL" clId="{F3F15044-BCB3-487C-9D01-E7C5CD8FAD94}" dt="2024-03-13T08:39:06.394" v="559" actId="165"/>
          <ac:grpSpMkLst>
            <pc:docMk/>
            <pc:sldMk cId="2594807175" sldId="2148"/>
            <ac:grpSpMk id="82" creationId="{60B1CDD8-3267-1221-59FE-A0FB62B00330}"/>
          </ac:grpSpMkLst>
        </pc:grpChg>
        <pc:grpChg chg="mod">
          <ac:chgData name="Ashish Jangid" userId="8cd4030e-dbfc-4468-87b9-2662d41edf95" providerId="ADAL" clId="{F3F15044-BCB3-487C-9D01-E7C5CD8FAD94}" dt="2024-03-13T08:39:06.394" v="559" actId="165"/>
          <ac:grpSpMkLst>
            <pc:docMk/>
            <pc:sldMk cId="2594807175" sldId="2148"/>
            <ac:grpSpMk id="83" creationId="{5A48FE97-CAA3-E391-E3D8-F2BEBA218448}"/>
          </ac:grpSpMkLst>
        </pc:grpChg>
        <pc:grpChg chg="add del mod">
          <ac:chgData name="Ashish Jangid" userId="8cd4030e-dbfc-4468-87b9-2662d41edf95" providerId="ADAL" clId="{F3F15044-BCB3-487C-9D01-E7C5CD8FAD94}" dt="2024-03-13T08:33:43.479" v="529" actId="165"/>
          <ac:grpSpMkLst>
            <pc:docMk/>
            <pc:sldMk cId="2594807175" sldId="2148"/>
            <ac:grpSpMk id="92" creationId="{5DBFB0EE-4C70-B1DA-EF5C-9EB05E53D6C7}"/>
          </ac:grpSpMkLst>
        </pc:grpChg>
        <pc:grpChg chg="add mod topLvl">
          <ac:chgData name="Ashish Jangid" userId="8cd4030e-dbfc-4468-87b9-2662d41edf95" providerId="ADAL" clId="{F3F15044-BCB3-487C-9D01-E7C5CD8FAD94}" dt="2024-03-13T08:39:06.394" v="559" actId="165"/>
          <ac:grpSpMkLst>
            <pc:docMk/>
            <pc:sldMk cId="2594807175" sldId="2148"/>
            <ac:grpSpMk id="93" creationId="{AE63B804-CF75-CBB0-90D1-8502749C89CF}"/>
          </ac:grpSpMkLst>
        </pc:grpChg>
        <pc:grpChg chg="add mod topLvl">
          <ac:chgData name="Ashish Jangid" userId="8cd4030e-dbfc-4468-87b9-2662d41edf95" providerId="ADAL" clId="{F3F15044-BCB3-487C-9D01-E7C5CD8FAD94}" dt="2024-03-13T08:39:06.394" v="559" actId="165"/>
          <ac:grpSpMkLst>
            <pc:docMk/>
            <pc:sldMk cId="2594807175" sldId="2148"/>
            <ac:grpSpMk id="94" creationId="{D9B4B973-B6B3-6CFC-4CA9-1DD5556CD9B6}"/>
          </ac:grpSpMkLst>
        </pc:grpChg>
        <pc:grpChg chg="mod">
          <ac:chgData name="Ashish Jangid" userId="8cd4030e-dbfc-4468-87b9-2662d41edf95" providerId="ADAL" clId="{F3F15044-BCB3-487C-9D01-E7C5CD8FAD94}" dt="2024-03-13T08:39:06.394" v="559" actId="165"/>
          <ac:grpSpMkLst>
            <pc:docMk/>
            <pc:sldMk cId="2594807175" sldId="2148"/>
            <ac:grpSpMk id="95" creationId="{8555825F-327E-A586-D7FD-9F417894A3E8}"/>
          </ac:grpSpMkLst>
        </pc:grpChg>
        <pc:grpChg chg="mod">
          <ac:chgData name="Ashish Jangid" userId="8cd4030e-dbfc-4468-87b9-2662d41edf95" providerId="ADAL" clId="{F3F15044-BCB3-487C-9D01-E7C5CD8FAD94}" dt="2024-03-13T08:39:06.394" v="559" actId="165"/>
          <ac:grpSpMkLst>
            <pc:docMk/>
            <pc:sldMk cId="2594807175" sldId="2148"/>
            <ac:grpSpMk id="97" creationId="{BF8F6A27-5B5F-1CC0-C60C-77495472F318}"/>
          </ac:grpSpMkLst>
        </pc:grpChg>
        <pc:grpChg chg="mod">
          <ac:chgData name="Ashish Jangid" userId="8cd4030e-dbfc-4468-87b9-2662d41edf95" providerId="ADAL" clId="{F3F15044-BCB3-487C-9D01-E7C5CD8FAD94}" dt="2024-03-13T08:39:06.394" v="559" actId="165"/>
          <ac:grpSpMkLst>
            <pc:docMk/>
            <pc:sldMk cId="2594807175" sldId="2148"/>
            <ac:grpSpMk id="98" creationId="{8F2067F3-0AB4-14A9-8EBB-60130846CCC0}"/>
          </ac:grpSpMkLst>
        </pc:grpChg>
        <pc:grpChg chg="mod">
          <ac:chgData name="Ashish Jangid" userId="8cd4030e-dbfc-4468-87b9-2662d41edf95" providerId="ADAL" clId="{F3F15044-BCB3-487C-9D01-E7C5CD8FAD94}" dt="2024-03-13T08:39:06.394" v="559" actId="165"/>
          <ac:grpSpMkLst>
            <pc:docMk/>
            <pc:sldMk cId="2594807175" sldId="2148"/>
            <ac:grpSpMk id="100" creationId="{94A7133A-1D03-638A-C89A-7B25A35EA9D3}"/>
          </ac:grpSpMkLst>
        </pc:grpChg>
        <pc:grpChg chg="mod">
          <ac:chgData name="Ashish Jangid" userId="8cd4030e-dbfc-4468-87b9-2662d41edf95" providerId="ADAL" clId="{F3F15044-BCB3-487C-9D01-E7C5CD8FAD94}" dt="2024-03-13T08:39:06.394" v="559" actId="165"/>
          <ac:grpSpMkLst>
            <pc:docMk/>
            <pc:sldMk cId="2594807175" sldId="2148"/>
            <ac:grpSpMk id="104" creationId="{66DE62CE-6D46-0752-14AB-FA862C192B49}"/>
          </ac:grpSpMkLst>
        </pc:grpChg>
        <pc:grpChg chg="mod">
          <ac:chgData name="Ashish Jangid" userId="8cd4030e-dbfc-4468-87b9-2662d41edf95" providerId="ADAL" clId="{F3F15044-BCB3-487C-9D01-E7C5CD8FAD94}" dt="2024-03-13T08:39:06.394" v="559" actId="165"/>
          <ac:grpSpMkLst>
            <pc:docMk/>
            <pc:sldMk cId="2594807175" sldId="2148"/>
            <ac:grpSpMk id="105" creationId="{1FE6A767-02E1-D8F4-AFC7-A967F085939A}"/>
          </ac:grpSpMkLst>
        </pc:grpChg>
        <pc:grpChg chg="add del mod">
          <ac:chgData name="Ashish Jangid" userId="8cd4030e-dbfc-4468-87b9-2662d41edf95" providerId="ADAL" clId="{F3F15044-BCB3-487C-9D01-E7C5CD8FAD94}" dt="2024-03-13T08:39:06.394" v="559" actId="165"/>
          <ac:grpSpMkLst>
            <pc:docMk/>
            <pc:sldMk cId="2594807175" sldId="2148"/>
            <ac:grpSpMk id="112" creationId="{CCCB4E21-6706-224B-6407-DE8EABB47925}"/>
          </ac:grpSpMkLst>
        </pc:grpChg>
        <pc:cxnChg chg="add del mod replST">
          <ac:chgData name="Ashish Jangid" userId="8cd4030e-dbfc-4468-87b9-2662d41edf95" providerId="ADAL" clId="{F3F15044-BCB3-487C-9D01-E7C5CD8FAD94}" dt="2024-03-13T07:36:08.490" v="424"/>
          <ac:cxnSpMkLst>
            <pc:docMk/>
            <pc:sldMk cId="2594807175" sldId="2148"/>
            <ac:cxnSpMk id="5" creationId="{A7BD3203-359E-54AE-C5E8-F9187BD1FB0E}"/>
          </ac:cxnSpMkLst>
        </pc:cxnChg>
      </pc:sldChg>
    </pc:docChg>
  </pc:docChgLst>
  <pc:docChgLst>
    <pc:chgData name="Uma Kumari" userId="f154a5f4-9073-40a7-83a4-0584e0f34eaa" providerId="ADAL" clId="{1B183DF2-1A79-4A38-AA96-8FDB56AC09D9}"/>
    <pc:docChg chg="custSel modSld">
      <pc:chgData name="Uma Kumari" userId="f154a5f4-9073-40a7-83a4-0584e0f34eaa" providerId="ADAL" clId="{1B183DF2-1A79-4A38-AA96-8FDB56AC09D9}" dt="2024-04-08T10:38:09.759" v="186" actId="20577"/>
      <pc:docMkLst>
        <pc:docMk/>
      </pc:docMkLst>
      <pc:sldChg chg="delSp modSp mod modNotesTx">
        <pc:chgData name="Uma Kumari" userId="f154a5f4-9073-40a7-83a4-0584e0f34eaa" providerId="ADAL" clId="{1B183DF2-1A79-4A38-AA96-8FDB56AC09D9}" dt="2024-04-08T10:35:25.729" v="60"/>
        <pc:sldMkLst>
          <pc:docMk/>
          <pc:sldMk cId="3344561794" sldId="494"/>
        </pc:sldMkLst>
        <pc:spChg chg="mod">
          <ac:chgData name="Uma Kumari" userId="f154a5f4-9073-40a7-83a4-0584e0f34eaa" providerId="ADAL" clId="{1B183DF2-1A79-4A38-AA96-8FDB56AC09D9}" dt="2024-04-08T10:30:50.166" v="7" actId="1076"/>
          <ac:spMkLst>
            <pc:docMk/>
            <pc:sldMk cId="3344561794" sldId="494"/>
            <ac:spMk id="2" creationId="{C1FF6D7B-E976-11F1-BA12-7ACDC10E762F}"/>
          </ac:spMkLst>
        </pc:spChg>
        <pc:spChg chg="mod">
          <ac:chgData name="Uma Kumari" userId="f154a5f4-9073-40a7-83a4-0584e0f34eaa" providerId="ADAL" clId="{1B183DF2-1A79-4A38-AA96-8FDB56AC09D9}" dt="2024-04-08T10:30:45.853" v="6" actId="1076"/>
          <ac:spMkLst>
            <pc:docMk/>
            <pc:sldMk cId="3344561794" sldId="494"/>
            <ac:spMk id="3" creationId="{BD011533-B4F0-F66A-4812-4D485B4A4AC3}"/>
          </ac:spMkLst>
        </pc:spChg>
        <pc:spChg chg="del">
          <ac:chgData name="Uma Kumari" userId="f154a5f4-9073-40a7-83a4-0584e0f34eaa" providerId="ADAL" clId="{1B183DF2-1A79-4A38-AA96-8FDB56AC09D9}" dt="2024-04-08T10:30:31.113" v="2" actId="478"/>
          <ac:spMkLst>
            <pc:docMk/>
            <pc:sldMk cId="3344561794" sldId="494"/>
            <ac:spMk id="5" creationId="{E3FD1D04-EB25-23A6-63DA-ED1C08A47831}"/>
          </ac:spMkLst>
        </pc:spChg>
        <pc:spChg chg="del">
          <ac:chgData name="Uma Kumari" userId="f154a5f4-9073-40a7-83a4-0584e0f34eaa" providerId="ADAL" clId="{1B183DF2-1A79-4A38-AA96-8FDB56AC09D9}" dt="2024-04-08T10:30:33.619" v="3" actId="478"/>
          <ac:spMkLst>
            <pc:docMk/>
            <pc:sldMk cId="3344561794" sldId="494"/>
            <ac:spMk id="7" creationId="{6C3BEBED-4132-B6B6-E93A-6BC45E6D22D0}"/>
          </ac:spMkLst>
        </pc:spChg>
        <pc:spChg chg="mod">
          <ac:chgData name="Uma Kumari" userId="f154a5f4-9073-40a7-83a4-0584e0f34eaa" providerId="ADAL" clId="{1B183DF2-1A79-4A38-AA96-8FDB56AC09D9}" dt="2024-04-08T10:35:25.729" v="60"/>
          <ac:spMkLst>
            <pc:docMk/>
            <pc:sldMk cId="3344561794" sldId="494"/>
            <ac:spMk id="24" creationId="{C460122A-D9E4-5F35-46DB-4C8B445E0BF5}"/>
          </ac:spMkLst>
        </pc:spChg>
        <pc:picChg chg="mod">
          <ac:chgData name="Uma Kumari" userId="f154a5f4-9073-40a7-83a4-0584e0f34eaa" providerId="ADAL" clId="{1B183DF2-1A79-4A38-AA96-8FDB56AC09D9}" dt="2024-04-08T10:30:39.767" v="4" actId="1076"/>
          <ac:picMkLst>
            <pc:docMk/>
            <pc:sldMk cId="3344561794" sldId="494"/>
            <ac:picMk id="6" creationId="{07F4543C-FA3B-1EC5-578F-1792DBDFA216}"/>
          </ac:picMkLst>
        </pc:picChg>
        <pc:picChg chg="mod">
          <ac:chgData name="Uma Kumari" userId="f154a5f4-9073-40a7-83a4-0584e0f34eaa" providerId="ADAL" clId="{1B183DF2-1A79-4A38-AA96-8FDB56AC09D9}" dt="2024-04-08T10:30:41.857" v="5" actId="1076"/>
          <ac:picMkLst>
            <pc:docMk/>
            <pc:sldMk cId="3344561794" sldId="494"/>
            <ac:picMk id="11" creationId="{ACF7E348-15E1-C800-BD87-14977BFA896E}"/>
          </ac:picMkLst>
        </pc:picChg>
        <pc:picChg chg="del">
          <ac:chgData name="Uma Kumari" userId="f154a5f4-9073-40a7-83a4-0584e0f34eaa" providerId="ADAL" clId="{1B183DF2-1A79-4A38-AA96-8FDB56AC09D9}" dt="2024-04-08T10:30:27.059" v="0" actId="478"/>
          <ac:picMkLst>
            <pc:docMk/>
            <pc:sldMk cId="3344561794" sldId="494"/>
            <ac:picMk id="13" creationId="{692757F7-F3DC-B8E2-2A99-0655EC9E26BA}"/>
          </ac:picMkLst>
        </pc:picChg>
        <pc:picChg chg="del">
          <ac:chgData name="Uma Kumari" userId="f154a5f4-9073-40a7-83a4-0584e0f34eaa" providerId="ADAL" clId="{1B183DF2-1A79-4A38-AA96-8FDB56AC09D9}" dt="2024-04-08T10:30:28.406" v="1" actId="478"/>
          <ac:picMkLst>
            <pc:docMk/>
            <pc:sldMk cId="3344561794" sldId="494"/>
            <ac:picMk id="15" creationId="{23285AE6-4451-CF0A-9A52-C355806F63A6}"/>
          </ac:picMkLst>
        </pc:picChg>
      </pc:sldChg>
      <pc:sldChg chg="modSp mod">
        <pc:chgData name="Uma Kumari" userId="f154a5f4-9073-40a7-83a4-0584e0f34eaa" providerId="ADAL" clId="{1B183DF2-1A79-4A38-AA96-8FDB56AC09D9}" dt="2024-04-08T10:38:09.759" v="186" actId="20577"/>
        <pc:sldMkLst>
          <pc:docMk/>
          <pc:sldMk cId="4138042651" sldId="2222"/>
        </pc:sldMkLst>
        <pc:spChg chg="mod">
          <ac:chgData name="Uma Kumari" userId="f154a5f4-9073-40a7-83a4-0584e0f34eaa" providerId="ADAL" clId="{1B183DF2-1A79-4A38-AA96-8FDB56AC09D9}" dt="2024-04-08T10:38:09.759" v="186" actId="20577"/>
          <ac:spMkLst>
            <pc:docMk/>
            <pc:sldMk cId="4138042651" sldId="2222"/>
            <ac:spMk id="3" creationId="{1CE91AF3-2693-E275-28C9-76CE574F40E5}"/>
          </ac:spMkLst>
        </pc:spChg>
      </pc:sldChg>
    </pc:docChg>
  </pc:docChgLst>
  <pc:docChgLst>
    <pc:chgData name="Uma Kumari" userId="S::uma.kumari@simplilearn.com::f154a5f4-9073-40a7-83a4-0584e0f34eaa" providerId="AD" clId="Web-{5E4486C2-0468-950E-4808-9A4BA0B11050}"/>
    <pc:docChg chg="">
      <pc:chgData name="Uma Kumari" userId="S::uma.kumari@simplilearn.com::f154a5f4-9073-40a7-83a4-0584e0f34eaa" providerId="AD" clId="Web-{5E4486C2-0468-950E-4808-9A4BA0B11050}" dt="2024-04-16T12:55:04.337" v="1"/>
      <pc:docMkLst>
        <pc:docMk/>
      </pc:docMkLst>
      <pc:sldChg chg="modCm">
        <pc:chgData name="Uma Kumari" userId="S::uma.kumari@simplilearn.com::f154a5f4-9073-40a7-83a4-0584e0f34eaa" providerId="AD" clId="Web-{5E4486C2-0468-950E-4808-9A4BA0B11050}" dt="2024-04-16T12:55:04.337" v="1"/>
        <pc:sldMkLst>
          <pc:docMk/>
          <pc:sldMk cId="1109232934" sldId="390"/>
        </pc:sldMkLst>
        <pc:extLst>
          <p:ext xmlns:p="http://schemas.openxmlformats.org/presentationml/2006/main" uri="{D6D511B9-2390-475A-947B-AFAB55BFBCF1}">
            <pc226:cmChg xmlns:pc226="http://schemas.microsoft.com/office/powerpoint/2022/06/main/command" chg="mod">
              <pc226:chgData name="Uma Kumari" userId="S::uma.kumari@simplilearn.com::f154a5f4-9073-40a7-83a4-0584e0f34eaa" providerId="AD" clId="Web-{5E4486C2-0468-950E-4808-9A4BA0B11050}" dt="2024-04-16T12:55:04.337" v="1"/>
              <pc2:cmMkLst xmlns:pc2="http://schemas.microsoft.com/office/powerpoint/2019/9/main/command">
                <pc:docMk/>
                <pc:sldMk cId="1109232934" sldId="390"/>
                <pc2:cmMk id="{A81AF409-A53B-44F6-9090-E5E51AD5EE35}"/>
              </pc2:cmMkLst>
            </pc226:cmChg>
          </p:ext>
        </pc:extLst>
      </pc:sldChg>
    </pc:docChg>
  </pc:docChgLst>
  <pc:docChgLst>
    <pc:chgData name="Ashish Jangid" userId="8cd4030e-dbfc-4468-87b9-2662d41edf95" providerId="ADAL" clId="{738C12D5-2068-4CB9-B3C2-53265D2493C7}"/>
    <pc:docChg chg="undo custSel addSld modSld">
      <pc:chgData name="Ashish Jangid" userId="8cd4030e-dbfc-4468-87b9-2662d41edf95" providerId="ADAL" clId="{738C12D5-2068-4CB9-B3C2-53265D2493C7}" dt="2024-03-06T17:46:13.296" v="330"/>
      <pc:docMkLst>
        <pc:docMk/>
      </pc:docMkLst>
      <pc:sldChg chg="addSp delSp modSp mod modNotesTx">
        <pc:chgData name="Ashish Jangid" userId="8cd4030e-dbfc-4468-87b9-2662d41edf95" providerId="ADAL" clId="{738C12D5-2068-4CB9-B3C2-53265D2493C7}" dt="2024-03-06T17:46:13.296" v="330"/>
        <pc:sldMkLst>
          <pc:docMk/>
          <pc:sldMk cId="4089060999" sldId="381"/>
        </pc:sldMkLst>
        <pc:spChg chg="add del mod">
          <ac:chgData name="Ashish Jangid" userId="8cd4030e-dbfc-4468-87b9-2662d41edf95" providerId="ADAL" clId="{738C12D5-2068-4CB9-B3C2-53265D2493C7}" dt="2024-03-06T17:45:33.086" v="329" actId="478"/>
          <ac:spMkLst>
            <pc:docMk/>
            <pc:sldMk cId="4089060999" sldId="381"/>
            <ac:spMk id="2" creationId="{F5FEEFAB-BCE8-C231-A28F-701B6C83532A}"/>
          </ac:spMkLst>
        </pc:spChg>
        <pc:spChg chg="mod">
          <ac:chgData name="Ashish Jangid" userId="8cd4030e-dbfc-4468-87b9-2662d41edf95" providerId="ADAL" clId="{738C12D5-2068-4CB9-B3C2-53265D2493C7}" dt="2024-03-06T16:02:04.020" v="285" actId="20577"/>
          <ac:spMkLst>
            <pc:docMk/>
            <pc:sldMk cId="4089060999" sldId="381"/>
            <ac:spMk id="4" creationId="{7F554D72-A874-02A4-5BAA-EA1410FE7B5B}"/>
          </ac:spMkLst>
        </pc:spChg>
        <pc:spChg chg="mod">
          <ac:chgData name="Ashish Jangid" userId="8cd4030e-dbfc-4468-87b9-2662d41edf95" providerId="ADAL" clId="{738C12D5-2068-4CB9-B3C2-53265D2493C7}" dt="2024-03-05T07:04:15.404" v="87" actId="20577"/>
          <ac:spMkLst>
            <pc:docMk/>
            <pc:sldMk cId="4089060999" sldId="381"/>
            <ac:spMk id="6" creationId="{8CFA936E-F93E-38EE-0E1D-E450CCDDC3B1}"/>
          </ac:spMkLst>
        </pc:spChg>
      </pc:sldChg>
      <pc:sldChg chg="modSp mod">
        <pc:chgData name="Ashish Jangid" userId="8cd4030e-dbfc-4468-87b9-2662d41edf95" providerId="ADAL" clId="{738C12D5-2068-4CB9-B3C2-53265D2493C7}" dt="2024-03-04T12:37:04.555" v="3" actId="12"/>
        <pc:sldMkLst>
          <pc:docMk/>
          <pc:sldMk cId="2073636332" sldId="430"/>
        </pc:sldMkLst>
        <pc:spChg chg="mod">
          <ac:chgData name="Ashish Jangid" userId="8cd4030e-dbfc-4468-87b9-2662d41edf95" providerId="ADAL" clId="{738C12D5-2068-4CB9-B3C2-53265D2493C7}" dt="2024-03-04T12:37:04.555" v="3" actId="12"/>
          <ac:spMkLst>
            <pc:docMk/>
            <pc:sldMk cId="2073636332" sldId="430"/>
            <ac:spMk id="9" creationId="{3E00F650-830C-427B-4179-6D2C7D9414C8}"/>
          </ac:spMkLst>
        </pc:spChg>
        <pc:spChg chg="mod">
          <ac:chgData name="Ashish Jangid" userId="8cd4030e-dbfc-4468-87b9-2662d41edf95" providerId="ADAL" clId="{738C12D5-2068-4CB9-B3C2-53265D2493C7}" dt="2024-03-04T12:36:58.571" v="1" actId="120"/>
          <ac:spMkLst>
            <pc:docMk/>
            <pc:sldMk cId="2073636332" sldId="430"/>
            <ac:spMk id="32" creationId="{183279FF-161A-DB5D-AC66-FC05CCEFE925}"/>
          </ac:spMkLst>
        </pc:spChg>
      </pc:sldChg>
      <pc:sldChg chg="modNotesTx">
        <pc:chgData name="Ashish Jangid" userId="8cd4030e-dbfc-4468-87b9-2662d41edf95" providerId="ADAL" clId="{738C12D5-2068-4CB9-B3C2-53265D2493C7}" dt="2024-03-05T05:58:25.153" v="20" actId="20577"/>
        <pc:sldMkLst>
          <pc:docMk/>
          <pc:sldMk cId="3696869954" sldId="2111"/>
        </pc:sldMkLst>
      </pc:sldChg>
      <pc:sldChg chg="modNotesTx">
        <pc:chgData name="Ashish Jangid" userId="8cd4030e-dbfc-4468-87b9-2662d41edf95" providerId="ADAL" clId="{738C12D5-2068-4CB9-B3C2-53265D2493C7}" dt="2024-03-05T07:05:14.516" v="153"/>
        <pc:sldMkLst>
          <pc:docMk/>
          <pc:sldMk cId="1856306468" sldId="2117"/>
        </pc:sldMkLst>
      </pc:sldChg>
      <pc:sldChg chg="modNotesTx">
        <pc:chgData name="Ashish Jangid" userId="8cd4030e-dbfc-4468-87b9-2662d41edf95" providerId="ADAL" clId="{738C12D5-2068-4CB9-B3C2-53265D2493C7}" dt="2024-03-05T07:05:45.297" v="154"/>
        <pc:sldMkLst>
          <pc:docMk/>
          <pc:sldMk cId="3965964026" sldId="2118"/>
        </pc:sldMkLst>
      </pc:sldChg>
      <pc:sldChg chg="modSp mod modNotesTx">
        <pc:chgData name="Ashish Jangid" userId="8cd4030e-dbfc-4468-87b9-2662d41edf95" providerId="ADAL" clId="{738C12D5-2068-4CB9-B3C2-53265D2493C7}" dt="2024-03-06T17:44:04.484" v="305" actId="14861"/>
        <pc:sldMkLst>
          <pc:docMk/>
          <pc:sldMk cId="149842888" sldId="2119"/>
        </pc:sldMkLst>
        <pc:picChg chg="mod">
          <ac:chgData name="Ashish Jangid" userId="8cd4030e-dbfc-4468-87b9-2662d41edf95" providerId="ADAL" clId="{738C12D5-2068-4CB9-B3C2-53265D2493C7}" dt="2024-03-06T17:44:04.484" v="305" actId="14861"/>
          <ac:picMkLst>
            <pc:docMk/>
            <pc:sldMk cId="149842888" sldId="2119"/>
            <ac:picMk id="8" creationId="{F0648680-EA71-2C35-77DC-403B209E8924}"/>
          </ac:picMkLst>
        </pc:picChg>
      </pc:sldChg>
      <pc:sldChg chg="modSp mod modNotesTx">
        <pc:chgData name="Ashish Jangid" userId="8cd4030e-dbfc-4468-87b9-2662d41edf95" providerId="ADAL" clId="{738C12D5-2068-4CB9-B3C2-53265D2493C7}" dt="2024-03-06T17:44:14.527" v="307" actId="108"/>
        <pc:sldMkLst>
          <pc:docMk/>
          <pc:sldMk cId="3845713480" sldId="2120"/>
        </pc:sldMkLst>
        <pc:picChg chg="mod">
          <ac:chgData name="Ashish Jangid" userId="8cd4030e-dbfc-4468-87b9-2662d41edf95" providerId="ADAL" clId="{738C12D5-2068-4CB9-B3C2-53265D2493C7}" dt="2024-03-06T17:44:14.527" v="307" actId="108"/>
          <ac:picMkLst>
            <pc:docMk/>
            <pc:sldMk cId="3845713480" sldId="2120"/>
            <ac:picMk id="12" creationId="{D28A2226-4207-7E7D-1318-1F5ABC0FF5F4}"/>
          </ac:picMkLst>
        </pc:picChg>
      </pc:sldChg>
      <pc:sldChg chg="modSp mod modNotesTx">
        <pc:chgData name="Ashish Jangid" userId="8cd4030e-dbfc-4468-87b9-2662d41edf95" providerId="ADAL" clId="{738C12D5-2068-4CB9-B3C2-53265D2493C7}" dt="2024-03-06T17:44:21.650" v="309" actId="108"/>
        <pc:sldMkLst>
          <pc:docMk/>
          <pc:sldMk cId="3997974034" sldId="2122"/>
        </pc:sldMkLst>
        <pc:picChg chg="mod">
          <ac:chgData name="Ashish Jangid" userId="8cd4030e-dbfc-4468-87b9-2662d41edf95" providerId="ADAL" clId="{738C12D5-2068-4CB9-B3C2-53265D2493C7}" dt="2024-03-06T17:44:21.650" v="309" actId="108"/>
          <ac:picMkLst>
            <pc:docMk/>
            <pc:sldMk cId="3997974034" sldId="2122"/>
            <ac:picMk id="13" creationId="{4BB3EB98-EE15-853D-5415-6DD9507FFB4D}"/>
          </ac:picMkLst>
        </pc:picChg>
      </pc:sldChg>
      <pc:sldChg chg="modSp mod modNotesTx">
        <pc:chgData name="Ashish Jangid" userId="8cd4030e-dbfc-4468-87b9-2662d41edf95" providerId="ADAL" clId="{738C12D5-2068-4CB9-B3C2-53265D2493C7}" dt="2024-03-06T17:44:28.587" v="311" actId="108"/>
        <pc:sldMkLst>
          <pc:docMk/>
          <pc:sldMk cId="1518844209" sldId="2123"/>
        </pc:sldMkLst>
        <pc:picChg chg="mod">
          <ac:chgData name="Ashish Jangid" userId="8cd4030e-dbfc-4468-87b9-2662d41edf95" providerId="ADAL" clId="{738C12D5-2068-4CB9-B3C2-53265D2493C7}" dt="2024-03-06T17:44:28.587" v="311" actId="108"/>
          <ac:picMkLst>
            <pc:docMk/>
            <pc:sldMk cId="1518844209" sldId="2123"/>
            <ac:picMk id="8" creationId="{089FEFA4-EC3F-B1B8-4B67-2CC38979B744}"/>
          </ac:picMkLst>
        </pc:picChg>
      </pc:sldChg>
      <pc:sldChg chg="modSp mod modNotesTx">
        <pc:chgData name="Ashish Jangid" userId="8cd4030e-dbfc-4468-87b9-2662d41edf95" providerId="ADAL" clId="{738C12D5-2068-4CB9-B3C2-53265D2493C7}" dt="2024-03-06T17:44:34.836" v="313" actId="108"/>
        <pc:sldMkLst>
          <pc:docMk/>
          <pc:sldMk cId="1102093901" sldId="2124"/>
        </pc:sldMkLst>
        <pc:picChg chg="mod">
          <ac:chgData name="Ashish Jangid" userId="8cd4030e-dbfc-4468-87b9-2662d41edf95" providerId="ADAL" clId="{738C12D5-2068-4CB9-B3C2-53265D2493C7}" dt="2024-03-06T17:44:34.836" v="313" actId="108"/>
          <ac:picMkLst>
            <pc:docMk/>
            <pc:sldMk cId="1102093901" sldId="2124"/>
            <ac:picMk id="9" creationId="{E2FCB75D-ED12-5234-1B91-359C44E8C599}"/>
          </ac:picMkLst>
        </pc:picChg>
      </pc:sldChg>
      <pc:sldChg chg="modSp mod modNotesTx">
        <pc:chgData name="Ashish Jangid" userId="8cd4030e-dbfc-4468-87b9-2662d41edf95" providerId="ADAL" clId="{738C12D5-2068-4CB9-B3C2-53265D2493C7}" dt="2024-03-06T17:44:41.138" v="315" actId="108"/>
        <pc:sldMkLst>
          <pc:docMk/>
          <pc:sldMk cId="4165620444" sldId="2125"/>
        </pc:sldMkLst>
        <pc:picChg chg="mod">
          <ac:chgData name="Ashish Jangid" userId="8cd4030e-dbfc-4468-87b9-2662d41edf95" providerId="ADAL" clId="{738C12D5-2068-4CB9-B3C2-53265D2493C7}" dt="2024-03-06T17:44:41.138" v="315" actId="108"/>
          <ac:picMkLst>
            <pc:docMk/>
            <pc:sldMk cId="4165620444" sldId="2125"/>
            <ac:picMk id="7" creationId="{8D2F7DA3-E0A8-5CA3-5F27-985B4B3F3F82}"/>
          </ac:picMkLst>
        </pc:picChg>
      </pc:sldChg>
      <pc:sldChg chg="modSp mod modNotesTx">
        <pc:chgData name="Ashish Jangid" userId="8cd4030e-dbfc-4468-87b9-2662d41edf95" providerId="ADAL" clId="{738C12D5-2068-4CB9-B3C2-53265D2493C7}" dt="2024-03-06T17:44:47.146" v="317" actId="108"/>
        <pc:sldMkLst>
          <pc:docMk/>
          <pc:sldMk cId="3673306440" sldId="2126"/>
        </pc:sldMkLst>
        <pc:picChg chg="mod">
          <ac:chgData name="Ashish Jangid" userId="8cd4030e-dbfc-4468-87b9-2662d41edf95" providerId="ADAL" clId="{738C12D5-2068-4CB9-B3C2-53265D2493C7}" dt="2024-03-06T17:44:47.146" v="317" actId="108"/>
          <ac:picMkLst>
            <pc:docMk/>
            <pc:sldMk cId="3673306440" sldId="2126"/>
            <ac:picMk id="8" creationId="{B1696B40-67AA-9DC6-36D9-F59F84E65CCF}"/>
          </ac:picMkLst>
        </pc:picChg>
      </pc:sldChg>
      <pc:sldChg chg="modNotesTx">
        <pc:chgData name="Ashish Jangid" userId="8cd4030e-dbfc-4468-87b9-2662d41edf95" providerId="ADAL" clId="{738C12D5-2068-4CB9-B3C2-53265D2493C7}" dt="2024-03-05T07:05:02.182" v="152" actId="20577"/>
        <pc:sldMkLst>
          <pc:docMk/>
          <pc:sldMk cId="885512999" sldId="2127"/>
        </pc:sldMkLst>
      </pc:sldChg>
      <pc:sldChg chg="modSp mod modNotesTx">
        <pc:chgData name="Ashish Jangid" userId="8cd4030e-dbfc-4468-87b9-2662d41edf95" providerId="ADAL" clId="{738C12D5-2068-4CB9-B3C2-53265D2493C7}" dt="2024-03-06T17:44:57.814" v="319" actId="108"/>
        <pc:sldMkLst>
          <pc:docMk/>
          <pc:sldMk cId="457736339" sldId="2128"/>
        </pc:sldMkLst>
        <pc:picChg chg="mod">
          <ac:chgData name="Ashish Jangid" userId="8cd4030e-dbfc-4468-87b9-2662d41edf95" providerId="ADAL" clId="{738C12D5-2068-4CB9-B3C2-53265D2493C7}" dt="2024-03-06T17:44:57.814" v="319" actId="108"/>
          <ac:picMkLst>
            <pc:docMk/>
            <pc:sldMk cId="457736339" sldId="2128"/>
            <ac:picMk id="7" creationId="{E73B7006-E49F-2817-0E6E-433C580A2CE3}"/>
          </ac:picMkLst>
        </pc:picChg>
      </pc:sldChg>
      <pc:sldChg chg="modSp mod modNotesTx">
        <pc:chgData name="Ashish Jangid" userId="8cd4030e-dbfc-4468-87b9-2662d41edf95" providerId="ADAL" clId="{738C12D5-2068-4CB9-B3C2-53265D2493C7}" dt="2024-03-06T17:45:07.110" v="322" actId="108"/>
        <pc:sldMkLst>
          <pc:docMk/>
          <pc:sldMk cId="325802235" sldId="2129"/>
        </pc:sldMkLst>
        <pc:picChg chg="mod">
          <ac:chgData name="Ashish Jangid" userId="8cd4030e-dbfc-4468-87b9-2662d41edf95" providerId="ADAL" clId="{738C12D5-2068-4CB9-B3C2-53265D2493C7}" dt="2024-03-06T17:45:07.110" v="322" actId="108"/>
          <ac:picMkLst>
            <pc:docMk/>
            <pc:sldMk cId="325802235" sldId="2129"/>
            <ac:picMk id="11" creationId="{E6C243D9-5C7E-C1C3-8A87-496D3A90418E}"/>
          </ac:picMkLst>
        </pc:picChg>
      </pc:sldChg>
      <pc:sldChg chg="modSp mod modNotesTx">
        <pc:chgData name="Ashish Jangid" userId="8cd4030e-dbfc-4468-87b9-2662d41edf95" providerId="ADAL" clId="{738C12D5-2068-4CB9-B3C2-53265D2493C7}" dt="2024-03-06T17:45:12.487" v="324" actId="108"/>
        <pc:sldMkLst>
          <pc:docMk/>
          <pc:sldMk cId="2614924947" sldId="2130"/>
        </pc:sldMkLst>
        <pc:picChg chg="mod">
          <ac:chgData name="Ashish Jangid" userId="8cd4030e-dbfc-4468-87b9-2662d41edf95" providerId="ADAL" clId="{738C12D5-2068-4CB9-B3C2-53265D2493C7}" dt="2024-03-06T17:45:12.487" v="324" actId="108"/>
          <ac:picMkLst>
            <pc:docMk/>
            <pc:sldMk cId="2614924947" sldId="2130"/>
            <ac:picMk id="8" creationId="{1C390032-D135-4047-8A4B-55A9B978EEB9}"/>
          </ac:picMkLst>
        </pc:picChg>
      </pc:sldChg>
      <pc:sldChg chg="modSp mod modNotesTx">
        <pc:chgData name="Ashish Jangid" userId="8cd4030e-dbfc-4468-87b9-2662d41edf95" providerId="ADAL" clId="{738C12D5-2068-4CB9-B3C2-53265D2493C7}" dt="2024-03-06T17:45:15.463" v="325" actId="108"/>
        <pc:sldMkLst>
          <pc:docMk/>
          <pc:sldMk cId="3072231912" sldId="2131"/>
        </pc:sldMkLst>
        <pc:picChg chg="mod">
          <ac:chgData name="Ashish Jangid" userId="8cd4030e-dbfc-4468-87b9-2662d41edf95" providerId="ADAL" clId="{738C12D5-2068-4CB9-B3C2-53265D2493C7}" dt="2024-03-06T17:45:15.463" v="325" actId="108"/>
          <ac:picMkLst>
            <pc:docMk/>
            <pc:sldMk cId="3072231912" sldId="2131"/>
            <ac:picMk id="6" creationId="{29516D97-34DF-29F3-E1B2-555AEE399477}"/>
          </ac:picMkLst>
        </pc:picChg>
      </pc:sldChg>
      <pc:sldChg chg="modSp mod modNotesTx">
        <pc:chgData name="Ashish Jangid" userId="8cd4030e-dbfc-4468-87b9-2662d41edf95" providerId="ADAL" clId="{738C12D5-2068-4CB9-B3C2-53265D2493C7}" dt="2024-03-06T17:45:09.719" v="323" actId="108"/>
        <pc:sldMkLst>
          <pc:docMk/>
          <pc:sldMk cId="2946386034" sldId="2132"/>
        </pc:sldMkLst>
        <pc:picChg chg="mod">
          <ac:chgData name="Ashish Jangid" userId="8cd4030e-dbfc-4468-87b9-2662d41edf95" providerId="ADAL" clId="{738C12D5-2068-4CB9-B3C2-53265D2493C7}" dt="2024-03-06T17:45:09.719" v="323" actId="108"/>
          <ac:picMkLst>
            <pc:docMk/>
            <pc:sldMk cId="2946386034" sldId="2132"/>
            <ac:picMk id="6" creationId="{C90C8930-2172-F34C-5E4E-CF5FA1A3850B}"/>
          </ac:picMkLst>
        </pc:picChg>
      </pc:sldChg>
      <pc:sldChg chg="modSp mod modNotesTx">
        <pc:chgData name="Ashish Jangid" userId="8cd4030e-dbfc-4468-87b9-2662d41edf95" providerId="ADAL" clId="{738C12D5-2068-4CB9-B3C2-53265D2493C7}" dt="2024-03-06T17:44:11.058" v="306" actId="108"/>
        <pc:sldMkLst>
          <pc:docMk/>
          <pc:sldMk cId="1470065920" sldId="2133"/>
        </pc:sldMkLst>
        <pc:picChg chg="mod">
          <ac:chgData name="Ashish Jangid" userId="8cd4030e-dbfc-4468-87b9-2662d41edf95" providerId="ADAL" clId="{738C12D5-2068-4CB9-B3C2-53265D2493C7}" dt="2024-03-06T17:44:11.058" v="306" actId="108"/>
          <ac:picMkLst>
            <pc:docMk/>
            <pc:sldMk cId="1470065920" sldId="2133"/>
            <ac:picMk id="6" creationId="{0E8422F6-05E2-D3F8-798A-0E16DEB949B1}"/>
          </ac:picMkLst>
        </pc:picChg>
      </pc:sldChg>
      <pc:sldChg chg="modSp mod modNotesTx">
        <pc:chgData name="Ashish Jangid" userId="8cd4030e-dbfc-4468-87b9-2662d41edf95" providerId="ADAL" clId="{738C12D5-2068-4CB9-B3C2-53265D2493C7}" dt="2024-03-06T17:44:17.934" v="308" actId="108"/>
        <pc:sldMkLst>
          <pc:docMk/>
          <pc:sldMk cId="726728918" sldId="2134"/>
        </pc:sldMkLst>
        <pc:picChg chg="mod">
          <ac:chgData name="Ashish Jangid" userId="8cd4030e-dbfc-4468-87b9-2662d41edf95" providerId="ADAL" clId="{738C12D5-2068-4CB9-B3C2-53265D2493C7}" dt="2024-03-06T17:44:17.934" v="308" actId="108"/>
          <ac:picMkLst>
            <pc:docMk/>
            <pc:sldMk cId="726728918" sldId="2134"/>
            <ac:picMk id="9" creationId="{F21F79A3-D715-2B49-A1E4-B899A3EB9233}"/>
          </ac:picMkLst>
        </pc:picChg>
      </pc:sldChg>
      <pc:sldChg chg="modSp mod modNotesTx">
        <pc:chgData name="Ashish Jangid" userId="8cd4030e-dbfc-4468-87b9-2662d41edf95" providerId="ADAL" clId="{738C12D5-2068-4CB9-B3C2-53265D2493C7}" dt="2024-03-06T17:44:25.066" v="310" actId="108"/>
        <pc:sldMkLst>
          <pc:docMk/>
          <pc:sldMk cId="1357145838" sldId="2135"/>
        </pc:sldMkLst>
        <pc:picChg chg="mod">
          <ac:chgData name="Ashish Jangid" userId="8cd4030e-dbfc-4468-87b9-2662d41edf95" providerId="ADAL" clId="{738C12D5-2068-4CB9-B3C2-53265D2493C7}" dt="2024-03-06T17:44:25.066" v="310" actId="108"/>
          <ac:picMkLst>
            <pc:docMk/>
            <pc:sldMk cId="1357145838" sldId="2135"/>
            <ac:picMk id="9" creationId="{26240285-DDD5-55A7-6C4B-DBA89281F582}"/>
          </ac:picMkLst>
        </pc:picChg>
      </pc:sldChg>
      <pc:sldChg chg="modSp mod modNotesTx">
        <pc:chgData name="Ashish Jangid" userId="8cd4030e-dbfc-4468-87b9-2662d41edf95" providerId="ADAL" clId="{738C12D5-2068-4CB9-B3C2-53265D2493C7}" dt="2024-03-06T17:44:31.691" v="312" actId="108"/>
        <pc:sldMkLst>
          <pc:docMk/>
          <pc:sldMk cId="796381155" sldId="2136"/>
        </pc:sldMkLst>
        <pc:picChg chg="mod">
          <ac:chgData name="Ashish Jangid" userId="8cd4030e-dbfc-4468-87b9-2662d41edf95" providerId="ADAL" clId="{738C12D5-2068-4CB9-B3C2-53265D2493C7}" dt="2024-03-06T17:44:31.691" v="312" actId="108"/>
          <ac:picMkLst>
            <pc:docMk/>
            <pc:sldMk cId="796381155" sldId="2136"/>
            <ac:picMk id="10" creationId="{0CD6AB02-409E-5931-4634-C1327A9BEF1D}"/>
          </ac:picMkLst>
        </pc:picChg>
      </pc:sldChg>
      <pc:sldChg chg="modSp mod modNotesTx">
        <pc:chgData name="Ashish Jangid" userId="8cd4030e-dbfc-4468-87b9-2662d41edf95" providerId="ADAL" clId="{738C12D5-2068-4CB9-B3C2-53265D2493C7}" dt="2024-03-06T17:44:38.131" v="314" actId="108"/>
        <pc:sldMkLst>
          <pc:docMk/>
          <pc:sldMk cId="2211000170" sldId="2137"/>
        </pc:sldMkLst>
        <pc:picChg chg="mod">
          <ac:chgData name="Ashish Jangid" userId="8cd4030e-dbfc-4468-87b9-2662d41edf95" providerId="ADAL" clId="{738C12D5-2068-4CB9-B3C2-53265D2493C7}" dt="2024-03-06T17:44:38.131" v="314" actId="108"/>
          <ac:picMkLst>
            <pc:docMk/>
            <pc:sldMk cId="2211000170" sldId="2137"/>
            <ac:picMk id="8" creationId="{DE74CA0A-8A5B-71B1-5C59-0BE3DAAE463D}"/>
          </ac:picMkLst>
        </pc:picChg>
      </pc:sldChg>
      <pc:sldChg chg="modSp mod modNotesTx">
        <pc:chgData name="Ashish Jangid" userId="8cd4030e-dbfc-4468-87b9-2662d41edf95" providerId="ADAL" clId="{738C12D5-2068-4CB9-B3C2-53265D2493C7}" dt="2024-03-06T17:44:44.125" v="316" actId="108"/>
        <pc:sldMkLst>
          <pc:docMk/>
          <pc:sldMk cId="3712867523" sldId="2138"/>
        </pc:sldMkLst>
        <pc:picChg chg="mod">
          <ac:chgData name="Ashish Jangid" userId="8cd4030e-dbfc-4468-87b9-2662d41edf95" providerId="ADAL" clId="{738C12D5-2068-4CB9-B3C2-53265D2493C7}" dt="2024-03-06T17:44:44.125" v="316" actId="108"/>
          <ac:picMkLst>
            <pc:docMk/>
            <pc:sldMk cId="3712867523" sldId="2138"/>
            <ac:picMk id="9" creationId="{1486F484-49C2-DBCD-6FB2-E592DAAD8624}"/>
          </ac:picMkLst>
        </pc:picChg>
      </pc:sldChg>
      <pc:sldChg chg="modSp mod modNotesTx">
        <pc:chgData name="Ashish Jangid" userId="8cd4030e-dbfc-4468-87b9-2662d41edf95" providerId="ADAL" clId="{738C12D5-2068-4CB9-B3C2-53265D2493C7}" dt="2024-03-06T17:44:52.637" v="318" actId="108"/>
        <pc:sldMkLst>
          <pc:docMk/>
          <pc:sldMk cId="3823460627" sldId="2139"/>
        </pc:sldMkLst>
        <pc:picChg chg="mod">
          <ac:chgData name="Ashish Jangid" userId="8cd4030e-dbfc-4468-87b9-2662d41edf95" providerId="ADAL" clId="{738C12D5-2068-4CB9-B3C2-53265D2493C7}" dt="2024-03-06T17:44:52.637" v="318" actId="108"/>
          <ac:picMkLst>
            <pc:docMk/>
            <pc:sldMk cId="3823460627" sldId="2139"/>
            <ac:picMk id="9" creationId="{8C94D1FE-1D82-54DB-A69D-6FB824385521}"/>
          </ac:picMkLst>
        </pc:picChg>
      </pc:sldChg>
      <pc:sldChg chg="modSp mod modNotesTx">
        <pc:chgData name="Ashish Jangid" userId="8cd4030e-dbfc-4468-87b9-2662d41edf95" providerId="ADAL" clId="{738C12D5-2068-4CB9-B3C2-53265D2493C7}" dt="2024-03-06T17:45:00.821" v="320" actId="108"/>
        <pc:sldMkLst>
          <pc:docMk/>
          <pc:sldMk cId="2343487390" sldId="2140"/>
        </pc:sldMkLst>
        <pc:picChg chg="mod">
          <ac:chgData name="Ashish Jangid" userId="8cd4030e-dbfc-4468-87b9-2662d41edf95" providerId="ADAL" clId="{738C12D5-2068-4CB9-B3C2-53265D2493C7}" dt="2024-03-06T17:45:00.821" v="320" actId="108"/>
          <ac:picMkLst>
            <pc:docMk/>
            <pc:sldMk cId="2343487390" sldId="2140"/>
            <ac:picMk id="14" creationId="{9AE3F69F-EE12-FC66-A854-2E061B2E938F}"/>
          </ac:picMkLst>
        </pc:picChg>
      </pc:sldChg>
      <pc:sldChg chg="addSp delSp modSp mod modNotesTx">
        <pc:chgData name="Ashish Jangid" userId="8cd4030e-dbfc-4468-87b9-2662d41edf95" providerId="ADAL" clId="{738C12D5-2068-4CB9-B3C2-53265D2493C7}" dt="2024-03-06T17:45:04.115" v="321" actId="108"/>
        <pc:sldMkLst>
          <pc:docMk/>
          <pc:sldMk cId="4098863462" sldId="2141"/>
        </pc:sldMkLst>
        <pc:picChg chg="add mod">
          <ac:chgData name="Ashish Jangid" userId="8cd4030e-dbfc-4468-87b9-2662d41edf95" providerId="ADAL" clId="{738C12D5-2068-4CB9-B3C2-53265D2493C7}" dt="2024-03-06T17:45:04.115" v="321" actId="108"/>
          <ac:picMkLst>
            <pc:docMk/>
            <pc:sldMk cId="4098863462" sldId="2141"/>
            <ac:picMk id="5" creationId="{B22AA694-3F36-DBDA-57AB-43A5CE2C1A82}"/>
          </ac:picMkLst>
        </pc:picChg>
        <pc:picChg chg="del">
          <ac:chgData name="Ashish Jangid" userId="8cd4030e-dbfc-4468-87b9-2662d41edf95" providerId="ADAL" clId="{738C12D5-2068-4CB9-B3C2-53265D2493C7}" dt="2024-03-06T15:28:07.471" v="226" actId="478"/>
          <ac:picMkLst>
            <pc:docMk/>
            <pc:sldMk cId="4098863462" sldId="2141"/>
            <ac:picMk id="12" creationId="{C559A725-43BE-68F8-89FE-177894598C5A}"/>
          </ac:picMkLst>
        </pc:picChg>
      </pc:sldChg>
      <pc:sldChg chg="addSp delSp modSp new mod modClrScheme chgLayout modNotesTx">
        <pc:chgData name="Ashish Jangid" userId="8cd4030e-dbfc-4468-87b9-2662d41edf95" providerId="ADAL" clId="{738C12D5-2068-4CB9-B3C2-53265D2493C7}" dt="2024-03-05T06:54:08.380" v="40" actId="113"/>
        <pc:sldMkLst>
          <pc:docMk/>
          <pc:sldMk cId="3858883493" sldId="2144"/>
        </pc:sldMkLst>
        <pc:spChg chg="del mod ord">
          <ac:chgData name="Ashish Jangid" userId="8cd4030e-dbfc-4468-87b9-2662d41edf95" providerId="ADAL" clId="{738C12D5-2068-4CB9-B3C2-53265D2493C7}" dt="2024-03-05T06:52:30.752" v="22" actId="700"/>
          <ac:spMkLst>
            <pc:docMk/>
            <pc:sldMk cId="3858883493" sldId="2144"/>
            <ac:spMk id="2" creationId="{6D4F5B23-29BD-74AE-21C4-F40209C59F1B}"/>
          </ac:spMkLst>
        </pc:spChg>
        <pc:spChg chg="del mod ord">
          <ac:chgData name="Ashish Jangid" userId="8cd4030e-dbfc-4468-87b9-2662d41edf95" providerId="ADAL" clId="{738C12D5-2068-4CB9-B3C2-53265D2493C7}" dt="2024-03-05T06:52:30.752" v="22" actId="700"/>
          <ac:spMkLst>
            <pc:docMk/>
            <pc:sldMk cId="3858883493" sldId="2144"/>
            <ac:spMk id="3" creationId="{4E472F4D-1DDA-5C50-DDDB-69BE0261F08B}"/>
          </ac:spMkLst>
        </pc:spChg>
        <pc:spChg chg="del">
          <ac:chgData name="Ashish Jangid" userId="8cd4030e-dbfc-4468-87b9-2662d41edf95" providerId="ADAL" clId="{738C12D5-2068-4CB9-B3C2-53265D2493C7}" dt="2024-03-05T06:52:30.752" v="22" actId="700"/>
          <ac:spMkLst>
            <pc:docMk/>
            <pc:sldMk cId="3858883493" sldId="2144"/>
            <ac:spMk id="4" creationId="{4EA9C029-BBD2-79EF-A994-B33D5CE6B8A1}"/>
          </ac:spMkLst>
        </pc:spChg>
        <pc:spChg chg="add mod ord">
          <ac:chgData name="Ashish Jangid" userId="8cd4030e-dbfc-4468-87b9-2662d41edf95" providerId="ADAL" clId="{738C12D5-2068-4CB9-B3C2-53265D2493C7}" dt="2024-03-05T06:53:03.292" v="36" actId="20577"/>
          <ac:spMkLst>
            <pc:docMk/>
            <pc:sldMk cId="3858883493" sldId="2144"/>
            <ac:spMk id="5" creationId="{23A7D59A-12FC-BD96-FADF-E3A02D56F10E}"/>
          </ac:spMkLst>
        </pc:spChg>
        <pc:spChg chg="add mod ord">
          <ac:chgData name="Ashish Jangid" userId="8cd4030e-dbfc-4468-87b9-2662d41edf95" providerId="ADAL" clId="{738C12D5-2068-4CB9-B3C2-53265D2493C7}" dt="2024-03-05T06:52:42.437" v="23"/>
          <ac:spMkLst>
            <pc:docMk/>
            <pc:sldMk cId="3858883493" sldId="2144"/>
            <ac:spMk id="6" creationId="{1881DD73-7878-6AA4-526B-09B9A374C114}"/>
          </ac:spMkLst>
        </pc:spChg>
      </pc:sldChg>
      <pc:sldChg chg="modSp add mod modNotesTx">
        <pc:chgData name="Ashish Jangid" userId="8cd4030e-dbfc-4468-87b9-2662d41edf95" providerId="ADAL" clId="{738C12D5-2068-4CB9-B3C2-53265D2493C7}" dt="2024-03-05T06:56:36.135" v="57" actId="113"/>
        <pc:sldMkLst>
          <pc:docMk/>
          <pc:sldMk cId="706331835" sldId="2145"/>
        </pc:sldMkLst>
        <pc:spChg chg="mod">
          <ac:chgData name="Ashish Jangid" userId="8cd4030e-dbfc-4468-87b9-2662d41edf95" providerId="ADAL" clId="{738C12D5-2068-4CB9-B3C2-53265D2493C7}" dt="2024-03-05T06:55:53.484" v="55" actId="20577"/>
          <ac:spMkLst>
            <pc:docMk/>
            <pc:sldMk cId="706331835" sldId="2145"/>
            <ac:spMk id="5" creationId="{21473AF6-F6BD-48A0-6025-0F7C2CF1280B}"/>
          </ac:spMkLst>
        </pc:spChg>
        <pc:spChg chg="mod">
          <ac:chgData name="Ashish Jangid" userId="8cd4030e-dbfc-4468-87b9-2662d41edf95" providerId="ADAL" clId="{738C12D5-2068-4CB9-B3C2-53265D2493C7}" dt="2024-03-05T06:55:31.598" v="42"/>
          <ac:spMkLst>
            <pc:docMk/>
            <pc:sldMk cId="706331835" sldId="2145"/>
            <ac:spMk id="6" creationId="{5AB0AE8D-F2DA-38B6-C4A7-E10D7CD5F0BF}"/>
          </ac:spMkLst>
        </pc:spChg>
      </pc:sldChg>
      <pc:sldChg chg="modSp add mod modNotesTx">
        <pc:chgData name="Ashish Jangid" userId="8cd4030e-dbfc-4468-87b9-2662d41edf95" providerId="ADAL" clId="{738C12D5-2068-4CB9-B3C2-53265D2493C7}" dt="2024-03-05T07:03:01.224" v="79"/>
        <pc:sldMkLst>
          <pc:docMk/>
          <pc:sldMk cId="2372154839" sldId="2146"/>
        </pc:sldMkLst>
        <pc:spChg chg="mod">
          <ac:chgData name="Ashish Jangid" userId="8cd4030e-dbfc-4468-87b9-2662d41edf95" providerId="ADAL" clId="{738C12D5-2068-4CB9-B3C2-53265D2493C7}" dt="2024-03-05T07:02:21.691" v="75" actId="20577"/>
          <ac:spMkLst>
            <pc:docMk/>
            <pc:sldMk cId="2372154839" sldId="2146"/>
            <ac:spMk id="5" creationId="{7F6DFAA1-B9EB-2350-141A-B1EF7444840E}"/>
          </ac:spMkLst>
        </pc:spChg>
        <pc:spChg chg="mod">
          <ac:chgData name="Ashish Jangid" userId="8cd4030e-dbfc-4468-87b9-2662d41edf95" providerId="ADAL" clId="{738C12D5-2068-4CB9-B3C2-53265D2493C7}" dt="2024-03-05T07:01:59.886" v="62" actId="14100"/>
          <ac:spMkLst>
            <pc:docMk/>
            <pc:sldMk cId="2372154839" sldId="2146"/>
            <ac:spMk id="6" creationId="{381B93D8-543C-CF1D-459B-158F9CD43A1E}"/>
          </ac:spMkLst>
        </pc:spChg>
      </pc:sldChg>
    </pc:docChg>
  </pc:docChgLst>
  <pc:docChgLst>
    <pc:chgData name="Guwalani Kunal" userId="18ebe22a-2a61-47bf-9fc2-2bfaf0cd3e75" providerId="ADAL" clId="{5965857A-FE4A-4722-83B3-90F756C86A94}"/>
    <pc:docChg chg="undo custSel addSld modSld sldOrd">
      <pc:chgData name="Guwalani Kunal" userId="18ebe22a-2a61-47bf-9fc2-2bfaf0cd3e75" providerId="ADAL" clId="{5965857A-FE4A-4722-83B3-90F756C86A94}" dt="2024-04-17T11:43:35.402" v="580"/>
      <pc:docMkLst>
        <pc:docMk/>
      </pc:docMkLst>
      <pc:sldChg chg="addCm delCm modCm">
        <pc:chgData name="Guwalani Kunal" userId="18ebe22a-2a61-47bf-9fc2-2bfaf0cd3e75" providerId="ADAL" clId="{5965857A-FE4A-4722-83B3-90F756C86A94}" dt="2024-04-17T11:16:12.514" v="477"/>
        <pc:sldMkLst>
          <pc:docMk/>
          <pc:sldMk cId="1070346001" sldId="262"/>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0:16:47.997" v="12"/>
              <pc2:cmMkLst xmlns:pc2="http://schemas.microsoft.com/office/powerpoint/2019/9/main/command">
                <pc:docMk/>
                <pc:sldMk cId="1070346001" sldId="262"/>
                <pc2:cmMk id="{AF771B0A-2653-4A44-83DA-C072685CD7D4}"/>
              </pc2:cmMkLst>
            </pc226:cmChg>
            <pc226:cmChg xmlns:pc226="http://schemas.microsoft.com/office/powerpoint/2022/06/main/command" chg="del mod">
              <pc226:chgData name="Guwalani Kunal" userId="18ebe22a-2a61-47bf-9fc2-2bfaf0cd3e75" providerId="ADAL" clId="{5965857A-FE4A-4722-83B3-90F756C86A94}" dt="2024-04-17T11:16:12.514" v="477"/>
              <pc2:cmMkLst xmlns:pc2="http://schemas.microsoft.com/office/powerpoint/2019/9/main/command">
                <pc:docMk/>
                <pc:sldMk cId="1070346001" sldId="262"/>
                <pc2:cmMk id="{8B23E881-CFC8-4925-81AF-EF00364FD4FE}"/>
              </pc2:cmMkLst>
              <pc226:cmRplyChg chg="add">
                <pc226:chgData name="Guwalani Kunal" userId="18ebe22a-2a61-47bf-9fc2-2bfaf0cd3e75" providerId="ADAL" clId="{5965857A-FE4A-4722-83B3-90F756C86A94}" dt="2024-04-17T11:16:07.004" v="475"/>
                <pc2:cmRplyMkLst xmlns:pc2="http://schemas.microsoft.com/office/powerpoint/2019/9/main/command">
                  <pc:docMk/>
                  <pc:sldMk cId="1070346001" sldId="262"/>
                  <pc2:cmMk id="{8B23E881-CFC8-4925-81AF-EF00364FD4FE}"/>
                  <pc2:cmRplyMk id="{7D87EBF4-9DE8-4915-88CA-3A719386BF3C}"/>
                </pc2:cmRplyMkLst>
              </pc226:cmRplyChg>
            </pc226:cmChg>
          </p:ext>
        </pc:extLst>
      </pc:sldChg>
      <pc:sldChg chg="modNotesTx">
        <pc:chgData name="Guwalani Kunal" userId="18ebe22a-2a61-47bf-9fc2-2bfaf0cd3e75" providerId="ADAL" clId="{5965857A-FE4A-4722-83B3-90F756C86A94}" dt="2024-04-10T10:44:01.736" v="78" actId="20577"/>
        <pc:sldMkLst>
          <pc:docMk/>
          <pc:sldMk cId="2398599243" sldId="279"/>
        </pc:sldMkLst>
      </pc:sldChg>
      <pc:sldChg chg="modSp mod addCm">
        <pc:chgData name="Guwalani Kunal" userId="18ebe22a-2a61-47bf-9fc2-2bfaf0cd3e75" providerId="ADAL" clId="{5965857A-FE4A-4722-83B3-90F756C86A94}" dt="2024-04-10T10:41:14.096" v="49"/>
        <pc:sldMkLst>
          <pc:docMk/>
          <pc:sldMk cId="3288418551" sldId="338"/>
        </pc:sldMkLst>
        <pc:spChg chg="mod">
          <ac:chgData name="Guwalani Kunal" userId="18ebe22a-2a61-47bf-9fc2-2bfaf0cd3e75" providerId="ADAL" clId="{5965857A-FE4A-4722-83B3-90F756C86A94}" dt="2024-04-10T10:40:47.832" v="48" actId="1036"/>
          <ac:spMkLst>
            <pc:docMk/>
            <pc:sldMk cId="3288418551" sldId="338"/>
            <ac:spMk id="8" creationId="{C2B50477-A67C-1F75-64F8-AA8419B9852F}"/>
          </ac:spMkLst>
        </pc:spChg>
        <pc:spChg chg="mod">
          <ac:chgData name="Guwalani Kunal" userId="18ebe22a-2a61-47bf-9fc2-2bfaf0cd3e75" providerId="ADAL" clId="{5965857A-FE4A-4722-83B3-90F756C86A94}" dt="2024-04-10T10:40:47.832" v="48" actId="1036"/>
          <ac:spMkLst>
            <pc:docMk/>
            <pc:sldMk cId="3288418551" sldId="338"/>
            <ac:spMk id="10" creationId="{A0E1628C-3CCC-5FB3-6499-44857813A397}"/>
          </ac:spMkLst>
        </pc:spChg>
        <pc:spChg chg="mod">
          <ac:chgData name="Guwalani Kunal" userId="18ebe22a-2a61-47bf-9fc2-2bfaf0cd3e75" providerId="ADAL" clId="{5965857A-FE4A-4722-83B3-90F756C86A94}" dt="2024-04-10T10:40:47.832" v="48" actId="1036"/>
          <ac:spMkLst>
            <pc:docMk/>
            <pc:sldMk cId="3288418551" sldId="338"/>
            <ac:spMk id="11" creationId="{0B0E6C57-9765-6D8A-5270-B6C065319858}"/>
          </ac:spMkLst>
        </pc:spChg>
        <pc:picChg chg="mod">
          <ac:chgData name="Guwalani Kunal" userId="18ebe22a-2a61-47bf-9fc2-2bfaf0cd3e75" providerId="ADAL" clId="{5965857A-FE4A-4722-83B3-90F756C86A94}" dt="2024-04-10T10:40:47.832" v="48" actId="1036"/>
          <ac:picMkLst>
            <pc:docMk/>
            <pc:sldMk cId="3288418551" sldId="338"/>
            <ac:picMk id="6" creationId="{958C1922-496F-B148-36BA-A42D0F33F1D5}"/>
          </ac:picMkLst>
        </pc:picChg>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0:41:14.096" v="49"/>
              <pc2:cmMkLst xmlns:pc2="http://schemas.microsoft.com/office/powerpoint/2019/9/main/command">
                <pc:docMk/>
                <pc:sldMk cId="3288418551" sldId="338"/>
                <pc2:cmMk id="{6551ADD5-DB0A-4422-B340-A58C23C98F35}"/>
              </pc2:cmMkLst>
            </pc226:cmChg>
          </p:ext>
        </pc:extLst>
      </pc:sldChg>
      <pc:sldChg chg="addCm">
        <pc:chgData name="Guwalani Kunal" userId="18ebe22a-2a61-47bf-9fc2-2bfaf0cd3e75" providerId="ADAL" clId="{5965857A-FE4A-4722-83B3-90F756C86A94}" dt="2024-04-10T12:28:08.151" v="232"/>
        <pc:sldMkLst>
          <pc:docMk/>
          <pc:sldMk cId="2396102663" sldId="378"/>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2:28:08.151" v="232"/>
              <pc2:cmMkLst xmlns:pc2="http://schemas.microsoft.com/office/powerpoint/2019/9/main/command">
                <pc:docMk/>
                <pc:sldMk cId="2396102663" sldId="378"/>
                <pc2:cmMk id="{C142C2E9-17B7-4D85-926E-09DE728203C9}"/>
              </pc2:cmMkLst>
            </pc226:cmChg>
          </p:ext>
        </pc:extLst>
      </pc:sldChg>
      <pc:sldChg chg="addCm">
        <pc:chgData name="Guwalani Kunal" userId="18ebe22a-2a61-47bf-9fc2-2bfaf0cd3e75" providerId="ADAL" clId="{5965857A-FE4A-4722-83B3-90F756C86A94}" dt="2024-04-10T12:24:23.555" v="230"/>
        <pc:sldMkLst>
          <pc:docMk/>
          <pc:sldMk cId="4089060999" sldId="381"/>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2:24:23.555" v="230"/>
              <pc2:cmMkLst xmlns:pc2="http://schemas.microsoft.com/office/powerpoint/2019/9/main/command">
                <pc:docMk/>
                <pc:sldMk cId="4089060999" sldId="381"/>
                <pc2:cmMk id="{63C72054-6797-42CB-840A-7A295869B9B8}"/>
              </pc2:cmMkLst>
            </pc226:cmChg>
          </p:ext>
        </pc:extLst>
      </pc:sldChg>
      <pc:sldChg chg="addCm delCm modCm">
        <pc:chgData name="Guwalani Kunal" userId="18ebe22a-2a61-47bf-9fc2-2bfaf0cd3e75" providerId="ADAL" clId="{5965857A-FE4A-4722-83B3-90F756C86A94}" dt="2024-04-17T11:14:26.998" v="474"/>
        <pc:sldMkLst>
          <pc:docMk/>
          <pc:sldMk cId="1109232934" sldId="390"/>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0:14:01.730" v="11"/>
              <pc2:cmMkLst xmlns:pc2="http://schemas.microsoft.com/office/powerpoint/2019/9/main/command">
                <pc:docMk/>
                <pc:sldMk cId="1109232934" sldId="390"/>
                <pc2:cmMk id="{FD9F1501-6A0A-46D3-86EF-9EEC46A38AC3}"/>
              </pc2:cmMkLst>
            </pc226:cmChg>
            <pc226:cmChg xmlns:pc226="http://schemas.microsoft.com/office/powerpoint/2022/06/main/command" chg="del mod">
              <pc226:chgData name="Guwalani Kunal" userId="18ebe22a-2a61-47bf-9fc2-2bfaf0cd3e75" providerId="ADAL" clId="{5965857A-FE4A-4722-83B3-90F756C86A94}" dt="2024-04-17T11:14:26.998" v="474"/>
              <pc2:cmMkLst xmlns:pc2="http://schemas.microsoft.com/office/powerpoint/2019/9/main/command">
                <pc:docMk/>
                <pc:sldMk cId="1109232934" sldId="390"/>
                <pc2:cmMk id="{A81AF409-A53B-44F6-9090-E5E51AD5EE35}"/>
              </pc2:cmMkLst>
              <pc226:cmRplyChg chg="add">
                <pc226:chgData name="Guwalani Kunal" userId="18ebe22a-2a61-47bf-9fc2-2bfaf0cd3e75" providerId="ADAL" clId="{5965857A-FE4A-4722-83B3-90F756C86A94}" dt="2024-04-17T11:14:22.263" v="472"/>
                <pc2:cmRplyMkLst xmlns:pc2="http://schemas.microsoft.com/office/powerpoint/2019/9/main/command">
                  <pc:docMk/>
                  <pc:sldMk cId="1109232934" sldId="390"/>
                  <pc2:cmMk id="{A81AF409-A53B-44F6-9090-E5E51AD5EE35}"/>
                  <pc2:cmRplyMk id="{4A66D113-FC73-4C52-BA4F-63428B24EC5B}"/>
                </pc2:cmRplyMkLst>
              </pc226:cmRplyChg>
            </pc226:cmChg>
          </p:ext>
        </pc:extLst>
      </pc:sldChg>
      <pc:sldChg chg="modSp mod addCm">
        <pc:chgData name="Guwalani Kunal" userId="18ebe22a-2a61-47bf-9fc2-2bfaf0cd3e75" providerId="ADAL" clId="{5965857A-FE4A-4722-83B3-90F756C86A94}" dt="2024-04-17T11:25:32.483" v="579"/>
        <pc:sldMkLst>
          <pc:docMk/>
          <pc:sldMk cId="2475413167" sldId="392"/>
        </pc:sldMkLst>
        <pc:spChg chg="mod">
          <ac:chgData name="Guwalani Kunal" userId="18ebe22a-2a61-47bf-9fc2-2bfaf0cd3e75" providerId="ADAL" clId="{5965857A-FE4A-4722-83B3-90F756C86A94}" dt="2024-04-17T11:25:32.483" v="579"/>
          <ac:spMkLst>
            <pc:docMk/>
            <pc:sldMk cId="2475413167" sldId="392"/>
            <ac:spMk id="2" creationId="{7091D3C2-4A93-BCCC-0687-6FCDEF8B32AA}"/>
          </ac:spMkLst>
        </pc:spChg>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2:26:19.139" v="231"/>
              <pc2:cmMkLst xmlns:pc2="http://schemas.microsoft.com/office/powerpoint/2019/9/main/command">
                <pc:docMk/>
                <pc:sldMk cId="2475413167" sldId="392"/>
                <pc2:cmMk id="{82861D20-9456-4991-BA88-1138A6B65B8A}"/>
              </pc2:cmMkLst>
            </pc226:cmChg>
          </p:ext>
        </pc:extLst>
      </pc:sldChg>
      <pc:sldChg chg="modSp mod addCm delCm modCm modNotesTx">
        <pc:chgData name="Guwalani Kunal" userId="18ebe22a-2a61-47bf-9fc2-2bfaf0cd3e75" providerId="ADAL" clId="{5965857A-FE4A-4722-83B3-90F756C86A94}" dt="2024-04-17T11:14:03.217" v="471"/>
        <pc:sldMkLst>
          <pc:docMk/>
          <pc:sldMk cId="102420538" sldId="393"/>
        </pc:sldMkLst>
        <pc:spChg chg="mod">
          <ac:chgData name="Guwalani Kunal" userId="18ebe22a-2a61-47bf-9fc2-2bfaf0cd3e75" providerId="ADAL" clId="{5965857A-FE4A-4722-83B3-90F756C86A94}" dt="2024-04-17T10:20:32.330" v="261"/>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del mod">
              <pc226:chgData name="Guwalani Kunal" userId="18ebe22a-2a61-47bf-9fc2-2bfaf0cd3e75" providerId="ADAL" clId="{5965857A-FE4A-4722-83B3-90F756C86A94}" dt="2024-04-17T11:14:03.217" v="471"/>
              <pc2:cmMkLst xmlns:pc2="http://schemas.microsoft.com/office/powerpoint/2019/9/main/command">
                <pc:docMk/>
                <pc:sldMk cId="102420538" sldId="393"/>
                <pc2:cmMk id="{E09D7213-9876-447C-BEFE-D6B55DA80566}"/>
              </pc2:cmMkLst>
            </pc226:cmChg>
            <pc226:cmChg xmlns:pc226="http://schemas.microsoft.com/office/powerpoint/2022/06/main/command" chg="del mod">
              <pc226:chgData name="Guwalani Kunal" userId="18ebe22a-2a61-47bf-9fc2-2bfaf0cd3e75" providerId="ADAL" clId="{5965857A-FE4A-4722-83B3-90F756C86A94}" dt="2024-04-17T11:14:02.489" v="470"/>
              <pc2:cmMkLst xmlns:pc2="http://schemas.microsoft.com/office/powerpoint/2019/9/main/command">
                <pc:docMk/>
                <pc:sldMk cId="102420538" sldId="393"/>
                <pc2:cmMk id="{CBB28032-02CA-4413-81DB-522CC8905F18}"/>
              </pc2:cmMkLst>
              <pc226:cmRplyChg chg="add">
                <pc226:chgData name="Guwalani Kunal" userId="18ebe22a-2a61-47bf-9fc2-2bfaf0cd3e75" providerId="ADAL" clId="{5965857A-FE4A-4722-83B3-90F756C86A94}" dt="2024-04-17T11:13:41.872" v="467"/>
                <pc2:cmRplyMkLst xmlns:pc2="http://schemas.microsoft.com/office/powerpoint/2019/9/main/command">
                  <pc:docMk/>
                  <pc:sldMk cId="102420538" sldId="393"/>
                  <pc2:cmMk id="{CBB28032-02CA-4413-81DB-522CC8905F18}"/>
                  <pc2:cmRplyMk id="{989FCEF4-27F1-4188-9F52-497D2711E22C}"/>
                </pc2:cmRplyMkLst>
              </pc226:cmRplyChg>
            </pc226:cmChg>
            <pc226:cmChg xmlns:pc226="http://schemas.microsoft.com/office/powerpoint/2022/06/main/command" chg="add">
              <pc226:chgData name="Guwalani Kunal" userId="18ebe22a-2a61-47bf-9fc2-2bfaf0cd3e75" providerId="ADAL" clId="{5965857A-FE4A-4722-83B3-90F756C86A94}" dt="2024-04-10T10:04:12.279" v="10"/>
              <pc2:cmMkLst xmlns:pc2="http://schemas.microsoft.com/office/powerpoint/2019/9/main/command">
                <pc:docMk/>
                <pc:sldMk cId="102420538" sldId="393"/>
                <pc2:cmMk id="{4F778D60-359F-424D-A50A-21DEB008002D}"/>
              </pc2:cmMkLst>
            </pc226:cmChg>
          </p:ext>
        </pc:extLst>
      </pc:sldChg>
      <pc:sldChg chg="addCm modCm">
        <pc:chgData name="Guwalani Kunal" userId="18ebe22a-2a61-47bf-9fc2-2bfaf0cd3e75" providerId="ADAL" clId="{5965857A-FE4A-4722-83B3-90F756C86A94}" dt="2024-04-10T11:45:14.134" v="216"/>
        <pc:sldMkLst>
          <pc:docMk/>
          <pc:sldMk cId="3344561794" sldId="494"/>
        </pc:sldMkLst>
        <pc:extLst>
          <p:ext xmlns:p="http://schemas.openxmlformats.org/presentationml/2006/main" uri="{D6D511B9-2390-475A-947B-AFAB55BFBCF1}">
            <pc226:cmChg xmlns:pc226="http://schemas.microsoft.com/office/powerpoint/2022/06/main/command" chg="add mod">
              <pc226:chgData name="Guwalani Kunal" userId="18ebe22a-2a61-47bf-9fc2-2bfaf0cd3e75" providerId="ADAL" clId="{5965857A-FE4A-4722-83B3-90F756C86A94}" dt="2024-04-10T11:45:14.134" v="216"/>
              <pc2:cmMkLst xmlns:pc2="http://schemas.microsoft.com/office/powerpoint/2019/9/main/command">
                <pc:docMk/>
                <pc:sldMk cId="3344561794" sldId="494"/>
                <pc2:cmMk id="{96F86220-FCEA-42A4-A562-4ACAEC38EB78}"/>
              </pc2:cmMkLst>
              <pc226:cmRplyChg chg="add mod">
                <pc226:chgData name="Guwalani Kunal" userId="18ebe22a-2a61-47bf-9fc2-2bfaf0cd3e75" providerId="ADAL" clId="{5965857A-FE4A-4722-83B3-90F756C86A94}" dt="2024-04-10T11:45:14.134" v="216"/>
                <pc2:cmRplyMkLst xmlns:pc2="http://schemas.microsoft.com/office/powerpoint/2019/9/main/command">
                  <pc:docMk/>
                  <pc:sldMk cId="3344561794" sldId="494"/>
                  <pc2:cmMk id="{96F86220-FCEA-42A4-A562-4ACAEC38EB78}"/>
                  <pc2:cmRplyMk id="{7E679AD3-95C4-4340-9B8B-951106C505A4}"/>
                </pc2:cmRplyMkLst>
              </pc226:cmRplyChg>
            </pc226:cmChg>
          </p:ext>
        </pc:extLst>
      </pc:sldChg>
      <pc:sldChg chg="add addCm">
        <pc:chgData name="Guwalani Kunal" userId="18ebe22a-2a61-47bf-9fc2-2bfaf0cd3e75" providerId="ADAL" clId="{5965857A-FE4A-4722-83B3-90F756C86A94}" dt="2024-04-10T11:45:32.110" v="217"/>
        <pc:sldMkLst>
          <pc:docMk/>
          <pc:sldMk cId="1252645190" sldId="2103"/>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1:45:32.110" v="217"/>
              <pc2:cmMkLst xmlns:pc2="http://schemas.microsoft.com/office/powerpoint/2019/9/main/command">
                <pc:docMk/>
                <pc:sldMk cId="1252645190" sldId="2103"/>
                <pc2:cmMk id="{95DAAF2E-76AE-4429-9BAD-3EEC02AF2076}"/>
              </pc2:cmMkLst>
            </pc226:cmChg>
          </p:ext>
        </pc:extLst>
      </pc:sldChg>
      <pc:sldChg chg="add modCm">
        <pc:chgData name="Guwalani Kunal" userId="18ebe22a-2a61-47bf-9fc2-2bfaf0cd3e75" providerId="ADAL" clId="{5965857A-FE4A-4722-83B3-90F756C86A94}" dt="2024-04-12T19:01:54.867" v="233"/>
        <pc:sldMkLst>
          <pc:docMk/>
          <pc:sldMk cId="462704288" sldId="2105"/>
        </pc:sldMkLst>
        <pc:extLst>
          <p:ext xmlns:p="http://schemas.openxmlformats.org/presentationml/2006/main" uri="{D6D511B9-2390-475A-947B-AFAB55BFBCF1}">
            <pc226:cmChg xmlns:pc226="http://schemas.microsoft.com/office/powerpoint/2022/06/main/command" chg="">
              <pc226:chgData name="Guwalani Kunal" userId="18ebe22a-2a61-47bf-9fc2-2bfaf0cd3e75" providerId="ADAL" clId="{5965857A-FE4A-4722-83B3-90F756C86A94}" dt="2024-04-12T19:01:54.867" v="233"/>
              <pc2:cmMkLst xmlns:pc2="http://schemas.microsoft.com/office/powerpoint/2019/9/main/command">
                <pc:docMk/>
                <pc:sldMk cId="462704288" sldId="2105"/>
                <pc2:cmMk id="{B86B45DE-C6FC-4326-A297-685D2EF34C1D}"/>
              </pc2:cmMkLst>
              <pc226:cmRplyChg chg="add">
                <pc226:chgData name="Guwalani Kunal" userId="18ebe22a-2a61-47bf-9fc2-2bfaf0cd3e75" providerId="ADAL" clId="{5965857A-FE4A-4722-83B3-90F756C86A94}" dt="2024-04-12T19:01:54.867" v="233"/>
                <pc2:cmRplyMkLst xmlns:pc2="http://schemas.microsoft.com/office/powerpoint/2019/9/main/command">
                  <pc:docMk/>
                  <pc:sldMk cId="462704288" sldId="2105"/>
                  <pc2:cmMk id="{B86B45DE-C6FC-4326-A297-685D2EF34C1D}"/>
                  <pc2:cmRplyMk id="{CA0A98E3-73DE-4F5F-8FFD-DAED4E94014C}"/>
                </pc2:cmRplyMkLst>
              </pc226:cmRplyChg>
            </pc226:cmChg>
          </p:ext>
        </pc:extLst>
      </pc:sldChg>
      <pc:sldChg chg="addCm">
        <pc:chgData name="Guwalani Kunal" userId="18ebe22a-2a61-47bf-9fc2-2bfaf0cd3e75" providerId="ADAL" clId="{5965857A-FE4A-4722-83B3-90F756C86A94}" dt="2024-04-10T11:22:42.032" v="206"/>
        <pc:sldMkLst>
          <pc:docMk/>
          <pc:sldMk cId="1118471854" sldId="2113"/>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1:22:42.032" v="206"/>
              <pc2:cmMkLst xmlns:pc2="http://schemas.microsoft.com/office/powerpoint/2019/9/main/command">
                <pc:docMk/>
                <pc:sldMk cId="1118471854" sldId="2113"/>
                <pc2:cmMk id="{EE5A5EC5-5C55-4B23-89E9-4EF04484A6E7}"/>
              </pc2:cmMkLst>
            </pc226:cmChg>
          </p:ext>
        </pc:extLst>
      </pc:sldChg>
      <pc:sldChg chg="addCm">
        <pc:chgData name="Guwalani Kunal" userId="18ebe22a-2a61-47bf-9fc2-2bfaf0cd3e75" providerId="ADAL" clId="{5965857A-FE4A-4722-83B3-90F756C86A94}" dt="2024-04-10T12:01:14.579" v="221"/>
        <pc:sldMkLst>
          <pc:docMk/>
          <pc:sldMk cId="3965964026" sldId="2118"/>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1:59:42.435" v="220"/>
              <pc2:cmMkLst xmlns:pc2="http://schemas.microsoft.com/office/powerpoint/2019/9/main/command">
                <pc:docMk/>
                <pc:sldMk cId="3965964026" sldId="2118"/>
                <pc2:cmMk id="{D6E66690-9793-4EC2-8C65-7297D8BA2DCA}"/>
              </pc2:cmMkLst>
            </pc226:cmChg>
            <pc226:cmChg xmlns:pc226="http://schemas.microsoft.com/office/powerpoint/2022/06/main/command" chg="add">
              <pc226:chgData name="Guwalani Kunal" userId="18ebe22a-2a61-47bf-9fc2-2bfaf0cd3e75" providerId="ADAL" clId="{5965857A-FE4A-4722-83B3-90F756C86A94}" dt="2024-04-10T12:01:14.579" v="221"/>
              <pc2:cmMkLst xmlns:pc2="http://schemas.microsoft.com/office/powerpoint/2019/9/main/command">
                <pc:docMk/>
                <pc:sldMk cId="3965964026" sldId="2118"/>
                <pc2:cmMk id="{50CC79F8-0B35-433E-B122-173EE424555C}"/>
              </pc2:cmMkLst>
            </pc226:cmChg>
          </p:ext>
        </pc:extLst>
      </pc:sldChg>
      <pc:sldChg chg="modSp mod">
        <pc:chgData name="Guwalani Kunal" userId="18ebe22a-2a61-47bf-9fc2-2bfaf0cd3e75" providerId="ADAL" clId="{5965857A-FE4A-4722-83B3-90F756C86A94}" dt="2024-04-13T07:45:29.826" v="248" actId="1076"/>
        <pc:sldMkLst>
          <pc:docMk/>
          <pc:sldMk cId="1102093901" sldId="2124"/>
        </pc:sldMkLst>
        <pc:picChg chg="mod">
          <ac:chgData name="Guwalani Kunal" userId="18ebe22a-2a61-47bf-9fc2-2bfaf0cd3e75" providerId="ADAL" clId="{5965857A-FE4A-4722-83B3-90F756C86A94}" dt="2024-04-13T07:45:29.826" v="248" actId="1076"/>
          <ac:picMkLst>
            <pc:docMk/>
            <pc:sldMk cId="1102093901" sldId="2124"/>
            <ac:picMk id="9" creationId="{E2FCB75D-ED12-5234-1B91-359C44E8C599}"/>
          </ac:picMkLst>
        </pc:picChg>
      </pc:sldChg>
      <pc:sldChg chg="addCm">
        <pc:chgData name="Guwalani Kunal" userId="18ebe22a-2a61-47bf-9fc2-2bfaf0cd3e75" providerId="ADAL" clId="{5965857A-FE4A-4722-83B3-90F756C86A94}" dt="2024-04-10T12:17:20.435" v="227"/>
        <pc:sldMkLst>
          <pc:docMk/>
          <pc:sldMk cId="325802235" sldId="2129"/>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2:17:20.435" v="227"/>
              <pc2:cmMkLst xmlns:pc2="http://schemas.microsoft.com/office/powerpoint/2019/9/main/command">
                <pc:docMk/>
                <pc:sldMk cId="325802235" sldId="2129"/>
                <pc2:cmMk id="{256DC289-F507-4702-9E04-6D583341F539}"/>
              </pc2:cmMkLst>
            </pc226:cmChg>
          </p:ext>
        </pc:extLst>
      </pc:sldChg>
      <pc:sldChg chg="addCm modNotesTx">
        <pc:chgData name="Guwalani Kunal" userId="18ebe22a-2a61-47bf-9fc2-2bfaf0cd3e75" providerId="ADAL" clId="{5965857A-FE4A-4722-83B3-90F756C86A94}" dt="2024-04-10T11:46:33.515" v="219"/>
        <pc:sldMkLst>
          <pc:docMk/>
          <pc:sldMk cId="706331835" sldId="2145"/>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1:46:33.515" v="219"/>
              <pc2:cmMkLst xmlns:pc2="http://schemas.microsoft.com/office/powerpoint/2019/9/main/command">
                <pc:docMk/>
                <pc:sldMk cId="706331835" sldId="2145"/>
                <pc2:cmMk id="{7EF1A8E9-FDAE-47A5-A3CA-74146D420799}"/>
              </pc2:cmMkLst>
            </pc226:cmChg>
          </p:ext>
        </pc:extLst>
      </pc:sldChg>
      <pc:sldChg chg="addCm">
        <pc:chgData name="Guwalani Kunal" userId="18ebe22a-2a61-47bf-9fc2-2bfaf0cd3e75" providerId="ADAL" clId="{5965857A-FE4A-4722-83B3-90F756C86A94}" dt="2024-04-10T12:20:00.857" v="229"/>
        <pc:sldMkLst>
          <pc:docMk/>
          <pc:sldMk cId="2372154839" sldId="2146"/>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2:20:00.857" v="229"/>
              <pc2:cmMkLst xmlns:pc2="http://schemas.microsoft.com/office/powerpoint/2019/9/main/command">
                <pc:docMk/>
                <pc:sldMk cId="2372154839" sldId="2146"/>
                <pc2:cmMk id="{093ACB3F-E068-4D2F-82E4-2A226BD7841C}"/>
              </pc2:cmMkLst>
            </pc226:cmChg>
          </p:ext>
        </pc:extLst>
      </pc:sldChg>
      <pc:sldChg chg="addCm modCm modNotesTx">
        <pc:chgData name="Guwalani Kunal" userId="18ebe22a-2a61-47bf-9fc2-2bfaf0cd3e75" providerId="ADAL" clId="{5965857A-FE4A-4722-83B3-90F756C86A94}" dt="2024-04-10T11:11:27.502" v="202" actId="20577"/>
        <pc:sldMkLst>
          <pc:docMk/>
          <pc:sldMk cId="2183436916" sldId="2202"/>
        </pc:sldMkLst>
        <pc:extLst>
          <p:ext xmlns:p="http://schemas.openxmlformats.org/presentationml/2006/main" uri="{D6D511B9-2390-475A-947B-AFAB55BFBCF1}">
            <pc226:cmChg xmlns:pc226="http://schemas.microsoft.com/office/powerpoint/2022/06/main/command" chg="add mod">
              <pc226:chgData name="Guwalani Kunal" userId="18ebe22a-2a61-47bf-9fc2-2bfaf0cd3e75" providerId="ADAL" clId="{5965857A-FE4A-4722-83B3-90F756C86A94}" dt="2024-04-10T11:10:47.228" v="102"/>
              <pc2:cmMkLst xmlns:pc2="http://schemas.microsoft.com/office/powerpoint/2019/9/main/command">
                <pc:docMk/>
                <pc:sldMk cId="2183436916" sldId="2202"/>
                <pc2:cmMk id="{03A3023D-5C8D-4BC0-8EC3-6E93B16EEB73}"/>
              </pc2:cmMkLst>
            </pc226:cmChg>
          </p:ext>
        </pc:extLst>
      </pc:sldChg>
      <pc:sldChg chg="ord addCm modNotesTx">
        <pc:chgData name="Guwalani Kunal" userId="18ebe22a-2a61-47bf-9fc2-2bfaf0cd3e75" providerId="ADAL" clId="{5965857A-FE4A-4722-83B3-90F756C86A94}" dt="2024-04-17T11:19:34.873" v="558" actId="20577"/>
        <pc:sldMkLst>
          <pc:docMk/>
          <pc:sldMk cId="1200801504" sldId="2205"/>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1:05:50.286" v="85"/>
              <pc2:cmMkLst xmlns:pc2="http://schemas.microsoft.com/office/powerpoint/2019/9/main/command">
                <pc:docMk/>
                <pc:sldMk cId="1200801504" sldId="2205"/>
                <pc2:cmMk id="{BBE18810-2AB2-4E1D-B27E-D2AECE3C348B}"/>
              </pc2:cmMkLst>
            </pc226:cmChg>
          </p:ext>
        </pc:extLst>
      </pc:sldChg>
      <pc:sldChg chg="addCm">
        <pc:chgData name="Guwalani Kunal" userId="18ebe22a-2a61-47bf-9fc2-2bfaf0cd3e75" providerId="ADAL" clId="{5965857A-FE4A-4722-83B3-90F756C86A94}" dt="2024-04-10T11:28:01.231" v="207"/>
        <pc:sldMkLst>
          <pc:docMk/>
          <pc:sldMk cId="3735931354" sldId="2206"/>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1:28:01.231" v="207"/>
              <pc2:cmMkLst xmlns:pc2="http://schemas.microsoft.com/office/powerpoint/2019/9/main/command">
                <pc:docMk/>
                <pc:sldMk cId="3735931354" sldId="2206"/>
                <pc2:cmMk id="{92A6BB08-C1A7-4DBA-B2A5-3D369D2C4436}"/>
              </pc2:cmMkLst>
            </pc226:cmChg>
          </p:ext>
        </pc:extLst>
      </pc:sldChg>
      <pc:sldChg chg="addCm">
        <pc:chgData name="Guwalani Kunal" userId="18ebe22a-2a61-47bf-9fc2-2bfaf0cd3e75" providerId="ADAL" clId="{5965857A-FE4A-4722-83B3-90F756C86A94}" dt="2024-04-10T11:28:59.756" v="208"/>
        <pc:sldMkLst>
          <pc:docMk/>
          <pc:sldMk cId="3891545853" sldId="2207"/>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1:28:59.756" v="208"/>
              <pc2:cmMkLst xmlns:pc2="http://schemas.microsoft.com/office/powerpoint/2019/9/main/command">
                <pc:docMk/>
                <pc:sldMk cId="3891545853" sldId="2207"/>
                <pc2:cmMk id="{7521B7DF-42AD-473F-B865-5112B5D8D7DE}"/>
              </pc2:cmMkLst>
            </pc226:cmChg>
          </p:ext>
        </pc:extLst>
      </pc:sldChg>
      <pc:sldChg chg="addCm">
        <pc:chgData name="Guwalani Kunal" userId="18ebe22a-2a61-47bf-9fc2-2bfaf0cd3e75" providerId="ADAL" clId="{5965857A-FE4A-4722-83B3-90F756C86A94}" dt="2024-04-10T11:36:24.425" v="211"/>
        <pc:sldMkLst>
          <pc:docMk/>
          <pc:sldMk cId="3852047518" sldId="2208"/>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1:36:24.425" v="211"/>
              <pc2:cmMkLst xmlns:pc2="http://schemas.microsoft.com/office/powerpoint/2019/9/main/command">
                <pc:docMk/>
                <pc:sldMk cId="3852047518" sldId="2208"/>
                <pc2:cmMk id="{46C24155-4273-4FFB-904E-6F460621BE4F}"/>
              </pc2:cmMkLst>
            </pc226:cmChg>
          </p:ext>
        </pc:extLst>
      </pc:sldChg>
      <pc:sldChg chg="addCm">
        <pc:chgData name="Guwalani Kunal" userId="18ebe22a-2a61-47bf-9fc2-2bfaf0cd3e75" providerId="ADAL" clId="{5965857A-FE4A-4722-83B3-90F756C86A94}" dt="2024-04-10T12:05:55.055" v="222"/>
        <pc:sldMkLst>
          <pc:docMk/>
          <pc:sldMk cId="1900299057" sldId="2210"/>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2:05:55.055" v="222"/>
              <pc2:cmMkLst xmlns:pc2="http://schemas.microsoft.com/office/powerpoint/2019/9/main/command">
                <pc:docMk/>
                <pc:sldMk cId="1900299057" sldId="2210"/>
                <pc2:cmMk id="{4D140ACE-E7A9-4E06-96EC-4B475A4FA6CB}"/>
              </pc2:cmMkLst>
            </pc226:cmChg>
          </p:ext>
        </pc:extLst>
      </pc:sldChg>
      <pc:sldChg chg="addCm modCm">
        <pc:chgData name="Guwalani Kunal" userId="18ebe22a-2a61-47bf-9fc2-2bfaf0cd3e75" providerId="ADAL" clId="{5965857A-FE4A-4722-83B3-90F756C86A94}" dt="2024-04-10T12:08:21.780" v="224"/>
        <pc:sldMkLst>
          <pc:docMk/>
          <pc:sldMk cId="3866622340" sldId="2211"/>
        </pc:sldMkLst>
        <pc:extLst>
          <p:ext xmlns:p="http://schemas.openxmlformats.org/presentationml/2006/main" uri="{D6D511B9-2390-475A-947B-AFAB55BFBCF1}">
            <pc226:cmChg xmlns:pc226="http://schemas.microsoft.com/office/powerpoint/2022/06/main/command" chg="add mod">
              <pc226:chgData name="Guwalani Kunal" userId="18ebe22a-2a61-47bf-9fc2-2bfaf0cd3e75" providerId="ADAL" clId="{5965857A-FE4A-4722-83B3-90F756C86A94}" dt="2024-04-10T12:08:21.780" v="224"/>
              <pc2:cmMkLst xmlns:pc2="http://schemas.microsoft.com/office/powerpoint/2019/9/main/command">
                <pc:docMk/>
                <pc:sldMk cId="3866622340" sldId="2211"/>
                <pc2:cmMk id="{B85614BB-7498-413F-BE54-BD663A0A65AC}"/>
              </pc2:cmMkLst>
            </pc226:cmChg>
          </p:ext>
        </pc:extLst>
      </pc:sldChg>
      <pc:sldChg chg="addCm">
        <pc:chgData name="Guwalani Kunal" userId="18ebe22a-2a61-47bf-9fc2-2bfaf0cd3e75" providerId="ADAL" clId="{5965857A-FE4A-4722-83B3-90F756C86A94}" dt="2024-04-10T12:15:51.619" v="226"/>
        <pc:sldMkLst>
          <pc:docMk/>
          <pc:sldMk cId="2902202073" sldId="2212"/>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2:15:51.619" v="226"/>
              <pc2:cmMkLst xmlns:pc2="http://schemas.microsoft.com/office/powerpoint/2019/9/main/command">
                <pc:docMk/>
                <pc:sldMk cId="2902202073" sldId="2212"/>
                <pc2:cmMk id="{B8549179-E84D-4BC5-890A-BFDB671658D1}"/>
              </pc2:cmMkLst>
            </pc226:cmChg>
          </p:ext>
        </pc:extLst>
      </pc:sldChg>
      <pc:sldChg chg="addCm">
        <pc:chgData name="Guwalani Kunal" userId="18ebe22a-2a61-47bf-9fc2-2bfaf0cd3e75" providerId="ADAL" clId="{5965857A-FE4A-4722-83B3-90F756C86A94}" dt="2024-04-10T12:10:53.151" v="225"/>
        <pc:sldMkLst>
          <pc:docMk/>
          <pc:sldMk cId="976000582" sldId="2213"/>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2:10:53.151" v="225"/>
              <pc2:cmMkLst xmlns:pc2="http://schemas.microsoft.com/office/powerpoint/2019/9/main/command">
                <pc:docMk/>
                <pc:sldMk cId="976000582" sldId="2213"/>
                <pc2:cmMk id="{5D11743A-98BA-4B8F-9F0A-F9C84F94170A}"/>
              </pc2:cmMkLst>
            </pc226:cmChg>
          </p:ext>
        </pc:extLst>
      </pc:sldChg>
      <pc:sldChg chg="modSp add mod">
        <pc:chgData name="Guwalani Kunal" userId="18ebe22a-2a61-47bf-9fc2-2bfaf0cd3e75" providerId="ADAL" clId="{5965857A-FE4A-4722-83B3-90F756C86A94}" dt="2024-04-13T17:07:07.548" v="250" actId="20577"/>
        <pc:sldMkLst>
          <pc:docMk/>
          <pc:sldMk cId="861446881" sldId="2214"/>
        </pc:sldMkLst>
        <pc:spChg chg="mod">
          <ac:chgData name="Guwalani Kunal" userId="18ebe22a-2a61-47bf-9fc2-2bfaf0cd3e75" providerId="ADAL" clId="{5965857A-FE4A-4722-83B3-90F756C86A94}" dt="2024-04-13T17:07:07.548" v="250" actId="20577"/>
          <ac:spMkLst>
            <pc:docMk/>
            <pc:sldMk cId="861446881" sldId="2214"/>
            <ac:spMk id="26" creationId="{F17CF6DC-704B-AFD2-26F0-1147EFE9D807}"/>
          </ac:spMkLst>
        </pc:spChg>
      </pc:sldChg>
      <pc:sldChg chg="addCm">
        <pc:chgData name="Guwalani Kunal" userId="18ebe22a-2a61-47bf-9fc2-2bfaf0cd3e75" providerId="ADAL" clId="{5965857A-FE4A-4722-83B3-90F756C86A94}" dt="2024-04-10T12:19:20.384" v="228"/>
        <pc:sldMkLst>
          <pc:docMk/>
          <pc:sldMk cId="3308931145" sldId="2215"/>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2:19:20.384" v="228"/>
              <pc2:cmMkLst xmlns:pc2="http://schemas.microsoft.com/office/powerpoint/2019/9/main/command">
                <pc:docMk/>
                <pc:sldMk cId="3308931145" sldId="2215"/>
                <pc2:cmMk id="{9A1484E2-6452-451C-B8D6-872EC6DE4D95}"/>
              </pc2:cmMkLst>
            </pc226:cmChg>
          </p:ext>
        </pc:extLst>
      </pc:sldChg>
      <pc:sldChg chg="addCm">
        <pc:chgData name="Guwalani Kunal" userId="18ebe22a-2a61-47bf-9fc2-2bfaf0cd3e75" providerId="ADAL" clId="{5965857A-FE4A-4722-83B3-90F756C86A94}" dt="2024-04-10T11:33:43.182" v="210"/>
        <pc:sldMkLst>
          <pc:docMk/>
          <pc:sldMk cId="2198249275" sldId="2219"/>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1:33:43.182" v="210"/>
              <pc2:cmMkLst xmlns:pc2="http://schemas.microsoft.com/office/powerpoint/2019/9/main/command">
                <pc:docMk/>
                <pc:sldMk cId="2198249275" sldId="2219"/>
                <pc2:cmMk id="{6281171F-1EDE-4500-8ED8-714201D6A00E}"/>
              </pc2:cmMkLst>
            </pc226:cmChg>
          </p:ext>
        </pc:extLst>
      </pc:sldChg>
      <pc:sldChg chg="addCm">
        <pc:chgData name="Guwalani Kunal" userId="18ebe22a-2a61-47bf-9fc2-2bfaf0cd3e75" providerId="ADAL" clId="{5965857A-FE4A-4722-83B3-90F756C86A94}" dt="2024-04-10T11:45:59.843" v="218"/>
        <pc:sldMkLst>
          <pc:docMk/>
          <pc:sldMk cId="4138042651" sldId="2222"/>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1:45:59.843" v="218"/>
              <pc2:cmMkLst xmlns:pc2="http://schemas.microsoft.com/office/powerpoint/2019/9/main/command">
                <pc:docMk/>
                <pc:sldMk cId="4138042651" sldId="2222"/>
                <pc2:cmMk id="{083B9F8D-900B-4A0E-97A2-4AD0AA1B4EAA}"/>
              </pc2:cmMkLst>
            </pc226:cmChg>
          </p:ext>
        </pc:extLst>
      </pc:sldChg>
      <pc:sldChg chg="addCm">
        <pc:chgData name="Guwalani Kunal" userId="18ebe22a-2a61-47bf-9fc2-2bfaf0cd3e75" providerId="ADAL" clId="{5965857A-FE4A-4722-83B3-90F756C86A94}" dt="2024-04-10T11:31:01.720" v="209"/>
        <pc:sldMkLst>
          <pc:docMk/>
          <pc:sldMk cId="1189656386" sldId="2225"/>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5965857A-FE4A-4722-83B3-90F756C86A94}" dt="2024-04-10T11:31:01.720" v="209"/>
              <pc2:cmMkLst xmlns:pc2="http://schemas.microsoft.com/office/powerpoint/2019/9/main/command">
                <pc:docMk/>
                <pc:sldMk cId="1189656386" sldId="2225"/>
                <pc2:cmMk id="{B70AA856-16BD-4BAD-80EA-91CE728B7979}"/>
              </pc2:cmMkLst>
            </pc226:cmChg>
          </p:ext>
        </pc:extLst>
      </pc:sldChg>
      <pc:sldChg chg="addCm modCm">
        <pc:chgData name="Guwalani Kunal" userId="18ebe22a-2a61-47bf-9fc2-2bfaf0cd3e75" providerId="ADAL" clId="{5965857A-FE4A-4722-83B3-90F756C86A94}" dt="2024-04-10T11:20:53.660" v="204"/>
        <pc:sldMkLst>
          <pc:docMk/>
          <pc:sldMk cId="4008603688" sldId="2227"/>
        </pc:sldMkLst>
        <pc:extLst>
          <p:ext xmlns:p="http://schemas.openxmlformats.org/presentationml/2006/main" uri="{D6D511B9-2390-475A-947B-AFAB55BFBCF1}">
            <pc226:cmChg xmlns:pc226="http://schemas.microsoft.com/office/powerpoint/2022/06/main/command" chg="add mod">
              <pc226:chgData name="Guwalani Kunal" userId="18ebe22a-2a61-47bf-9fc2-2bfaf0cd3e75" providerId="ADAL" clId="{5965857A-FE4A-4722-83B3-90F756C86A94}" dt="2024-04-10T11:20:53.660" v="204"/>
              <pc2:cmMkLst xmlns:pc2="http://schemas.microsoft.com/office/powerpoint/2019/9/main/command">
                <pc:docMk/>
                <pc:sldMk cId="4008603688" sldId="2227"/>
                <pc2:cmMk id="{2FDAD34E-2FBB-420E-9E55-F9D1F4DE1E3C}"/>
              </pc2:cmMkLst>
            </pc226:cmChg>
          </p:ext>
        </pc:extLst>
      </pc:sldChg>
      <pc:sldChg chg="addCm delCm modCm">
        <pc:chgData name="Guwalani Kunal" userId="18ebe22a-2a61-47bf-9fc2-2bfaf0cd3e75" providerId="ADAL" clId="{5965857A-FE4A-4722-83B3-90F756C86A94}" dt="2024-04-17T11:43:35.402" v="580"/>
        <pc:sldMkLst>
          <pc:docMk/>
          <pc:sldMk cId="2687830257" sldId="2228"/>
        </pc:sldMkLst>
        <pc:extLst>
          <p:ext xmlns:p="http://schemas.openxmlformats.org/presentationml/2006/main" uri="{D6D511B9-2390-475A-947B-AFAB55BFBCF1}">
            <pc226:cmChg xmlns:pc226="http://schemas.microsoft.com/office/powerpoint/2022/06/main/command" chg="add mod">
              <pc226:chgData name="Guwalani Kunal" userId="18ebe22a-2a61-47bf-9fc2-2bfaf0cd3e75" providerId="ADAL" clId="{5965857A-FE4A-4722-83B3-90F756C86A94}" dt="2024-04-10T10:58:38.729" v="82"/>
              <pc2:cmMkLst xmlns:pc2="http://schemas.microsoft.com/office/powerpoint/2019/9/main/command">
                <pc:docMk/>
                <pc:sldMk cId="2687830257" sldId="2228"/>
                <pc2:cmMk id="{ACA6286D-AD07-4C30-BCBE-688FA4059ED4}"/>
              </pc2:cmMkLst>
            </pc226:cmChg>
            <pc226:cmChg xmlns:pc226="http://schemas.microsoft.com/office/powerpoint/2022/06/main/command" chg="del">
              <pc226:chgData name="Guwalani Kunal" userId="18ebe22a-2a61-47bf-9fc2-2bfaf0cd3e75" providerId="ADAL" clId="{5965857A-FE4A-4722-83B3-90F756C86A94}" dt="2024-04-17T11:43:35.402" v="580"/>
              <pc2:cmMkLst xmlns:pc2="http://schemas.microsoft.com/office/powerpoint/2019/9/main/command">
                <pc:docMk/>
                <pc:sldMk cId="2687830257" sldId="2228"/>
                <pc2:cmMk id="{40D492CC-80A0-443E-BA8A-644ACB40AA44}"/>
              </pc2:cmMkLst>
            </pc226:cmChg>
          </p:ext>
        </pc:extLst>
      </pc:sldChg>
    </pc:docChg>
  </pc:docChgLst>
  <pc:docChgLst>
    <pc:chgData name="Aishwarya B" userId="0867edd5-7bf9-49fb-9002-3cb2c79b09e0" providerId="ADAL" clId="{067BEB74-AB2A-4C8D-B6B1-DC0A0AB36726}"/>
    <pc:docChg chg="undo redo custSel addSld delSld modSld sldOrd">
      <pc:chgData name="Aishwarya B" userId="0867edd5-7bf9-49fb-9002-3cb2c79b09e0" providerId="ADAL" clId="{067BEB74-AB2A-4C8D-B6B1-DC0A0AB36726}" dt="2024-04-05T06:09:21.457" v="10670" actId="20577"/>
      <pc:docMkLst>
        <pc:docMk/>
      </pc:docMkLst>
      <pc:sldChg chg="modSp mod">
        <pc:chgData name="Aishwarya B" userId="0867edd5-7bf9-49fb-9002-3cb2c79b09e0" providerId="ADAL" clId="{067BEB74-AB2A-4C8D-B6B1-DC0A0AB36726}" dt="2024-04-05T06:09:21.457" v="10670" actId="20577"/>
        <pc:sldMkLst>
          <pc:docMk/>
          <pc:sldMk cId="1070346001" sldId="262"/>
        </pc:sldMkLst>
        <pc:spChg chg="mod">
          <ac:chgData name="Aishwarya B" userId="0867edd5-7bf9-49fb-9002-3cb2c79b09e0" providerId="ADAL" clId="{067BEB74-AB2A-4C8D-B6B1-DC0A0AB36726}" dt="2024-04-05T06:09:21.457" v="10670" actId="20577"/>
          <ac:spMkLst>
            <pc:docMk/>
            <pc:sldMk cId="1070346001" sldId="262"/>
            <ac:spMk id="3" creationId="{34849BB2-9813-A97A-C80F-275C24EA2885}"/>
          </ac:spMkLst>
        </pc:spChg>
      </pc:sldChg>
      <pc:sldChg chg="addSp delSp modSp mod ord modNotesTx">
        <pc:chgData name="Aishwarya B" userId="0867edd5-7bf9-49fb-9002-3cb2c79b09e0" providerId="ADAL" clId="{067BEB74-AB2A-4C8D-B6B1-DC0A0AB36726}" dt="2024-04-03T11:07:53.583" v="9674" actId="948"/>
        <pc:sldMkLst>
          <pc:docMk/>
          <pc:sldMk cId="1530117634" sldId="270"/>
        </pc:sldMkLst>
        <pc:spChg chg="del mod">
          <ac:chgData name="Aishwarya B" userId="0867edd5-7bf9-49fb-9002-3cb2c79b09e0" providerId="ADAL" clId="{067BEB74-AB2A-4C8D-B6B1-DC0A0AB36726}" dt="2024-04-03T11:07:09.616" v="9665" actId="478"/>
          <ac:spMkLst>
            <pc:docMk/>
            <pc:sldMk cId="1530117634" sldId="270"/>
            <ac:spMk id="4" creationId="{0950BCC6-BAF5-B28B-74BC-E34EF5C8DA08}"/>
          </ac:spMkLst>
        </pc:spChg>
        <pc:spChg chg="add mod">
          <ac:chgData name="Aishwarya B" userId="0867edd5-7bf9-49fb-9002-3cb2c79b09e0" providerId="ADAL" clId="{067BEB74-AB2A-4C8D-B6B1-DC0A0AB36726}" dt="2024-04-03T11:07:53.583" v="9674" actId="948"/>
          <ac:spMkLst>
            <pc:docMk/>
            <pc:sldMk cId="1530117634" sldId="270"/>
            <ac:spMk id="8" creationId="{D851FD75-DF8F-F435-6A1F-2C57FE712197}"/>
          </ac:spMkLst>
        </pc:spChg>
      </pc:sldChg>
      <pc:sldChg chg="addSp delSp modSp mod ord modNotesTx">
        <pc:chgData name="Aishwarya B" userId="0867edd5-7bf9-49fb-9002-3cb2c79b09e0" providerId="ADAL" clId="{067BEB74-AB2A-4C8D-B6B1-DC0A0AB36726}" dt="2024-04-02T09:26:17.763" v="7982" actId="113"/>
        <pc:sldMkLst>
          <pc:docMk/>
          <pc:sldMk cId="2398599243" sldId="279"/>
        </pc:sldMkLst>
        <pc:spChg chg="mod">
          <ac:chgData name="Aishwarya B" userId="0867edd5-7bf9-49fb-9002-3cb2c79b09e0" providerId="ADAL" clId="{067BEB74-AB2A-4C8D-B6B1-DC0A0AB36726}" dt="2024-04-01T09:51:41.117" v="6734" actId="20577"/>
          <ac:spMkLst>
            <pc:docMk/>
            <pc:sldMk cId="2398599243" sldId="279"/>
            <ac:spMk id="4" creationId="{7074E673-8AFE-22F1-B3F1-6D944D11B219}"/>
          </ac:spMkLst>
        </pc:spChg>
        <pc:spChg chg="mod">
          <ac:chgData name="Aishwarya B" userId="0867edd5-7bf9-49fb-9002-3cb2c79b09e0" providerId="ADAL" clId="{067BEB74-AB2A-4C8D-B6B1-DC0A0AB36726}" dt="2024-04-01T09:51:49.395" v="6750"/>
          <ac:spMkLst>
            <pc:docMk/>
            <pc:sldMk cId="2398599243" sldId="279"/>
            <ac:spMk id="5" creationId="{5B8265AC-1C10-82E5-E09A-15BB872D5EF9}"/>
          </ac:spMkLst>
        </pc:spChg>
        <pc:spChg chg="mod">
          <ac:chgData name="Aishwarya B" userId="0867edd5-7bf9-49fb-9002-3cb2c79b09e0" providerId="ADAL" clId="{067BEB74-AB2A-4C8D-B6B1-DC0A0AB36726}" dt="2024-04-01T09:51:35.553" v="6729" actId="20577"/>
          <ac:spMkLst>
            <pc:docMk/>
            <pc:sldMk cId="2398599243" sldId="279"/>
            <ac:spMk id="29" creationId="{A7114070-0C91-34CC-48DA-495554995E9C}"/>
          </ac:spMkLst>
        </pc:spChg>
        <pc:cxnChg chg="add del mod replST">
          <ac:chgData name="Aishwarya B" userId="0867edd5-7bf9-49fb-9002-3cb2c79b09e0" providerId="ADAL" clId="{067BEB74-AB2A-4C8D-B6B1-DC0A0AB36726}" dt="2024-04-01T09:51:49.409" v="6752"/>
          <ac:cxnSpMkLst>
            <pc:docMk/>
            <pc:sldMk cId="2398599243" sldId="279"/>
            <ac:cxnSpMk id="3" creationId="{8C1AF841-8A59-A780-B363-2C6B077D9B7B}"/>
          </ac:cxnSpMkLst>
        </pc:cxnChg>
      </pc:sldChg>
      <pc:sldChg chg="modSp del mod ord">
        <pc:chgData name="Aishwarya B" userId="0867edd5-7bf9-49fb-9002-3cb2c79b09e0" providerId="ADAL" clId="{067BEB74-AB2A-4C8D-B6B1-DC0A0AB36726}" dt="2024-04-03T11:08:01.482" v="9675" actId="47"/>
        <pc:sldMkLst>
          <pc:docMk/>
          <pc:sldMk cId="3145435433" sldId="297"/>
        </pc:sldMkLst>
        <pc:spChg chg="mod">
          <ac:chgData name="Aishwarya B" userId="0867edd5-7bf9-49fb-9002-3cb2c79b09e0" providerId="ADAL" clId="{067BEB74-AB2A-4C8D-B6B1-DC0A0AB36726}" dt="2024-04-03T11:06:28.236" v="9645" actId="21"/>
          <ac:spMkLst>
            <pc:docMk/>
            <pc:sldMk cId="3145435433" sldId="297"/>
            <ac:spMk id="8" creationId="{2CB86E1B-CD3F-94A3-2F01-1BE341F28465}"/>
          </ac:spMkLst>
        </pc:spChg>
      </pc:sldChg>
      <pc:sldChg chg="modSp mod">
        <pc:chgData name="Aishwarya B" userId="0867edd5-7bf9-49fb-9002-3cb2c79b09e0" providerId="ADAL" clId="{067BEB74-AB2A-4C8D-B6B1-DC0A0AB36726}" dt="2024-04-03T11:34:17.552" v="9765" actId="20577"/>
        <pc:sldMkLst>
          <pc:docMk/>
          <pc:sldMk cId="3410933865" sldId="306"/>
        </pc:sldMkLst>
        <pc:spChg chg="mod">
          <ac:chgData name="Aishwarya B" userId="0867edd5-7bf9-49fb-9002-3cb2c79b09e0" providerId="ADAL" clId="{067BEB74-AB2A-4C8D-B6B1-DC0A0AB36726}" dt="2024-04-03T11:34:17.552" v="9765" actId="20577"/>
          <ac:spMkLst>
            <pc:docMk/>
            <pc:sldMk cId="3410933865" sldId="306"/>
            <ac:spMk id="2" creationId="{A3EEE3C0-94A8-DD7B-BD20-D73BAA585B00}"/>
          </ac:spMkLst>
        </pc:spChg>
      </pc:sldChg>
      <pc:sldChg chg="modSp mod ord">
        <pc:chgData name="Aishwarya B" userId="0867edd5-7bf9-49fb-9002-3cb2c79b09e0" providerId="ADAL" clId="{067BEB74-AB2A-4C8D-B6B1-DC0A0AB36726}" dt="2024-04-01T09:51:09.551" v="6705" actId="20577"/>
        <pc:sldMkLst>
          <pc:docMk/>
          <pc:sldMk cId="3288418551" sldId="338"/>
        </pc:sldMkLst>
        <pc:spChg chg="mod">
          <ac:chgData name="Aishwarya B" userId="0867edd5-7bf9-49fb-9002-3cb2c79b09e0" providerId="ADAL" clId="{067BEB74-AB2A-4C8D-B6B1-DC0A0AB36726}" dt="2024-04-01T09:51:09.551" v="6705" actId="20577"/>
          <ac:spMkLst>
            <pc:docMk/>
            <pc:sldMk cId="3288418551" sldId="338"/>
            <ac:spMk id="7" creationId="{E3ABD09F-C2A5-D968-2E7B-47EF3D777682}"/>
          </ac:spMkLst>
        </pc:spChg>
      </pc:sldChg>
      <pc:sldChg chg="modSp mod">
        <pc:chgData name="Aishwarya B" userId="0867edd5-7bf9-49fb-9002-3cb2c79b09e0" providerId="ADAL" clId="{067BEB74-AB2A-4C8D-B6B1-DC0A0AB36726}" dt="2024-04-03T08:48:58.258" v="9321" actId="20577"/>
        <pc:sldMkLst>
          <pc:docMk/>
          <pc:sldMk cId="1109232934" sldId="390"/>
        </pc:sldMkLst>
        <pc:spChg chg="mod">
          <ac:chgData name="Aishwarya B" userId="0867edd5-7bf9-49fb-9002-3cb2c79b09e0" providerId="ADAL" clId="{067BEB74-AB2A-4C8D-B6B1-DC0A0AB36726}" dt="2024-04-03T08:48:58.258" v="9321" actId="20577"/>
          <ac:spMkLst>
            <pc:docMk/>
            <pc:sldMk cId="1109232934" sldId="390"/>
            <ac:spMk id="2" creationId="{976A12A0-9788-DF6C-5F0B-E7D4B1C44D00}"/>
          </ac:spMkLst>
        </pc:spChg>
      </pc:sldChg>
      <pc:sldChg chg="modSp mod">
        <pc:chgData name="Aishwarya B" userId="0867edd5-7bf9-49fb-9002-3cb2c79b09e0" providerId="ADAL" clId="{067BEB74-AB2A-4C8D-B6B1-DC0A0AB36726}" dt="2024-04-02T11:41:52.093" v="8498" actId="20577"/>
        <pc:sldMkLst>
          <pc:docMk/>
          <pc:sldMk cId="2475413167" sldId="392"/>
        </pc:sldMkLst>
        <pc:spChg chg="mod">
          <ac:chgData name="Aishwarya B" userId="0867edd5-7bf9-49fb-9002-3cb2c79b09e0" providerId="ADAL" clId="{067BEB74-AB2A-4C8D-B6B1-DC0A0AB36726}" dt="2024-04-02T11:41:52.093" v="8498" actId="20577"/>
          <ac:spMkLst>
            <pc:docMk/>
            <pc:sldMk cId="2475413167" sldId="392"/>
            <ac:spMk id="2" creationId="{7091D3C2-4A93-BCCC-0687-6FCDEF8B32AA}"/>
          </ac:spMkLst>
        </pc:spChg>
      </pc:sldChg>
      <pc:sldChg chg="modSp mod">
        <pc:chgData name="Aishwarya B" userId="0867edd5-7bf9-49fb-9002-3cb2c79b09e0" providerId="ADAL" clId="{067BEB74-AB2A-4C8D-B6B1-DC0A0AB36726}" dt="2024-04-04T03:46:25.328" v="10104" actId="20577"/>
        <pc:sldMkLst>
          <pc:docMk/>
          <pc:sldMk cId="102420538" sldId="393"/>
        </pc:sldMkLst>
        <pc:spChg chg="mod">
          <ac:chgData name="Aishwarya B" userId="0867edd5-7bf9-49fb-9002-3cb2c79b09e0" providerId="ADAL" clId="{067BEB74-AB2A-4C8D-B6B1-DC0A0AB36726}" dt="2024-04-04T03:46:25.328" v="10104" actId="20577"/>
          <ac:spMkLst>
            <pc:docMk/>
            <pc:sldMk cId="102420538" sldId="393"/>
            <ac:spMk id="3" creationId="{C60C7ACD-CDC1-8359-1680-9560358405D4}"/>
          </ac:spMkLst>
        </pc:spChg>
      </pc:sldChg>
      <pc:sldChg chg="del">
        <pc:chgData name="Aishwarya B" userId="0867edd5-7bf9-49fb-9002-3cb2c79b09e0" providerId="ADAL" clId="{067BEB74-AB2A-4C8D-B6B1-DC0A0AB36726}" dt="2024-03-15T09:03:26.684" v="1531" actId="47"/>
        <pc:sldMkLst>
          <pc:docMk/>
          <pc:sldMk cId="3729113802" sldId="412"/>
        </pc:sldMkLst>
      </pc:sldChg>
      <pc:sldChg chg="del">
        <pc:chgData name="Aishwarya B" userId="0867edd5-7bf9-49fb-9002-3cb2c79b09e0" providerId="ADAL" clId="{067BEB74-AB2A-4C8D-B6B1-DC0A0AB36726}" dt="2024-03-15T04:58:16.645" v="1479" actId="47"/>
        <pc:sldMkLst>
          <pc:docMk/>
          <pc:sldMk cId="1622071881" sldId="413"/>
        </pc:sldMkLst>
      </pc:sldChg>
      <pc:sldChg chg="addSp delSp modSp del mod">
        <pc:chgData name="Aishwarya B" userId="0867edd5-7bf9-49fb-9002-3cb2c79b09e0" providerId="ADAL" clId="{067BEB74-AB2A-4C8D-B6B1-DC0A0AB36726}" dt="2024-04-01T13:12:36.701" v="7874" actId="47"/>
        <pc:sldMkLst>
          <pc:docMk/>
          <pc:sldMk cId="2073636332" sldId="430"/>
        </pc:sldMkLst>
        <pc:spChg chg="mod">
          <ac:chgData name="Aishwarya B" userId="0867edd5-7bf9-49fb-9002-3cb2c79b09e0" providerId="ADAL" clId="{067BEB74-AB2A-4C8D-B6B1-DC0A0AB36726}" dt="2024-04-01T12:42:39.039" v="7741"/>
          <ac:spMkLst>
            <pc:docMk/>
            <pc:sldMk cId="2073636332" sldId="430"/>
            <ac:spMk id="3" creationId="{5AE4EE60-38AE-9853-DFA1-577B39DDE8DC}"/>
          </ac:spMkLst>
        </pc:spChg>
        <pc:spChg chg="del">
          <ac:chgData name="Aishwarya B" userId="0867edd5-7bf9-49fb-9002-3cb2c79b09e0" providerId="ADAL" clId="{067BEB74-AB2A-4C8D-B6B1-DC0A0AB36726}" dt="2024-04-01T12:50:19.610" v="7788" actId="478"/>
          <ac:spMkLst>
            <pc:docMk/>
            <pc:sldMk cId="2073636332" sldId="430"/>
            <ac:spMk id="4" creationId="{506923E2-19A8-7B5E-5EE0-DA11A32A6FDB}"/>
          </ac:spMkLst>
        </pc:spChg>
        <pc:spChg chg="del">
          <ac:chgData name="Aishwarya B" userId="0867edd5-7bf9-49fb-9002-3cb2c79b09e0" providerId="ADAL" clId="{067BEB74-AB2A-4C8D-B6B1-DC0A0AB36726}" dt="2024-04-01T12:50:19.610" v="7788" actId="478"/>
          <ac:spMkLst>
            <pc:docMk/>
            <pc:sldMk cId="2073636332" sldId="430"/>
            <ac:spMk id="5" creationId="{E29ED0A6-ECF9-A750-AD78-04FF6627F58C}"/>
          </ac:spMkLst>
        </pc:spChg>
        <pc:spChg chg="mod">
          <ac:chgData name="Aishwarya B" userId="0867edd5-7bf9-49fb-9002-3cb2c79b09e0" providerId="ADAL" clId="{067BEB74-AB2A-4C8D-B6B1-DC0A0AB36726}" dt="2024-04-01T12:42:44.769" v="7757"/>
          <ac:spMkLst>
            <pc:docMk/>
            <pc:sldMk cId="2073636332" sldId="430"/>
            <ac:spMk id="7" creationId="{DA7BC85B-9CA4-BD02-C544-950B513FF7E0}"/>
          </ac:spMkLst>
        </pc:spChg>
        <pc:spChg chg="del">
          <ac:chgData name="Aishwarya B" userId="0867edd5-7bf9-49fb-9002-3cb2c79b09e0" providerId="ADAL" clId="{067BEB74-AB2A-4C8D-B6B1-DC0A0AB36726}" dt="2024-04-01T12:50:19.610" v="7788" actId="478"/>
          <ac:spMkLst>
            <pc:docMk/>
            <pc:sldMk cId="2073636332" sldId="430"/>
            <ac:spMk id="9" creationId="{3E00F650-830C-427B-4179-6D2C7D9414C8}"/>
          </ac:spMkLst>
        </pc:spChg>
        <pc:spChg chg="del">
          <ac:chgData name="Aishwarya B" userId="0867edd5-7bf9-49fb-9002-3cb2c79b09e0" providerId="ADAL" clId="{067BEB74-AB2A-4C8D-B6B1-DC0A0AB36726}" dt="2024-04-01T12:50:19.610" v="7788" actId="478"/>
          <ac:spMkLst>
            <pc:docMk/>
            <pc:sldMk cId="2073636332" sldId="430"/>
            <ac:spMk id="32" creationId="{183279FF-161A-DB5D-AC66-FC05CCEFE925}"/>
          </ac:spMkLst>
        </pc:spChg>
        <pc:grpChg chg="del">
          <ac:chgData name="Aishwarya B" userId="0867edd5-7bf9-49fb-9002-3cb2c79b09e0" providerId="ADAL" clId="{067BEB74-AB2A-4C8D-B6B1-DC0A0AB36726}" dt="2024-04-01T12:50:19.610" v="7788" actId="478"/>
          <ac:grpSpMkLst>
            <pc:docMk/>
            <pc:sldMk cId="2073636332" sldId="430"/>
            <ac:grpSpMk id="33" creationId="{F31317E7-1E49-3D10-0726-F44D187EFCFF}"/>
          </ac:grpSpMkLst>
        </pc:grpChg>
        <pc:grpChg chg="del">
          <ac:chgData name="Aishwarya B" userId="0867edd5-7bf9-49fb-9002-3cb2c79b09e0" providerId="ADAL" clId="{067BEB74-AB2A-4C8D-B6B1-DC0A0AB36726}" dt="2024-04-01T12:50:19.610" v="7788" actId="478"/>
          <ac:grpSpMkLst>
            <pc:docMk/>
            <pc:sldMk cId="2073636332" sldId="430"/>
            <ac:grpSpMk id="36" creationId="{FCD8B27A-D15E-84C3-91C7-A5713609311B}"/>
          </ac:grpSpMkLst>
        </pc:grpChg>
        <pc:grpChg chg="del">
          <ac:chgData name="Aishwarya B" userId="0867edd5-7bf9-49fb-9002-3cb2c79b09e0" providerId="ADAL" clId="{067BEB74-AB2A-4C8D-B6B1-DC0A0AB36726}" dt="2024-04-01T12:50:19.610" v="7788" actId="478"/>
          <ac:grpSpMkLst>
            <pc:docMk/>
            <pc:sldMk cId="2073636332" sldId="430"/>
            <ac:grpSpMk id="41" creationId="{6FF2F145-CC1E-A26A-A776-53FBBC66762F}"/>
          </ac:grpSpMkLst>
        </pc:grpChg>
        <pc:grpChg chg="del">
          <ac:chgData name="Aishwarya B" userId="0867edd5-7bf9-49fb-9002-3cb2c79b09e0" providerId="ADAL" clId="{067BEB74-AB2A-4C8D-B6B1-DC0A0AB36726}" dt="2024-04-01T12:50:19.610" v="7788" actId="478"/>
          <ac:grpSpMkLst>
            <pc:docMk/>
            <pc:sldMk cId="2073636332" sldId="430"/>
            <ac:grpSpMk id="46" creationId="{49974BF5-C9A6-B8F1-C4CA-63F96C285513}"/>
          </ac:grpSpMkLst>
        </pc:grpChg>
        <pc:graphicFrameChg chg="add mod modGraphic">
          <ac:chgData name="Aishwarya B" userId="0867edd5-7bf9-49fb-9002-3cb2c79b09e0" providerId="ADAL" clId="{067BEB74-AB2A-4C8D-B6B1-DC0A0AB36726}" dt="2024-04-01T13:04:46.072" v="7826" actId="1076"/>
          <ac:graphicFrameMkLst>
            <pc:docMk/>
            <pc:sldMk cId="2073636332" sldId="430"/>
            <ac:graphicFrameMk id="8" creationId="{F06ADF0F-1A26-7912-A988-515D6878D723}"/>
          </ac:graphicFrameMkLst>
        </pc:graphicFrameChg>
        <pc:cxnChg chg="add del mod replST">
          <ac:chgData name="Aishwarya B" userId="0867edd5-7bf9-49fb-9002-3cb2c79b09e0" providerId="ADAL" clId="{067BEB74-AB2A-4C8D-B6B1-DC0A0AB36726}" dt="2024-04-01T12:42:44.785" v="7759"/>
          <ac:cxnSpMkLst>
            <pc:docMk/>
            <pc:sldMk cId="2073636332" sldId="430"/>
            <ac:cxnSpMk id="6" creationId="{503709F8-2581-3E4B-AFCB-B6602C45F14B}"/>
          </ac:cxnSpMkLst>
        </pc:cxnChg>
      </pc:sldChg>
      <pc:sldChg chg="addSp delSp modSp del mod">
        <pc:chgData name="Aishwarya B" userId="0867edd5-7bf9-49fb-9002-3cb2c79b09e0" providerId="ADAL" clId="{067BEB74-AB2A-4C8D-B6B1-DC0A0AB36726}" dt="2024-03-18T11:05:17.004" v="4847" actId="47"/>
        <pc:sldMkLst>
          <pc:docMk/>
          <pc:sldMk cId="629090740" sldId="463"/>
        </pc:sldMkLst>
        <pc:spChg chg="mod">
          <ac:chgData name="Aishwarya B" userId="0867edd5-7bf9-49fb-9002-3cb2c79b09e0" providerId="ADAL" clId="{067BEB74-AB2A-4C8D-B6B1-DC0A0AB36726}" dt="2024-03-15T10:56:31.821" v="1642" actId="20577"/>
          <ac:spMkLst>
            <pc:docMk/>
            <pc:sldMk cId="629090740" sldId="463"/>
            <ac:spMk id="4" creationId="{4FD480B0-CF59-2A98-2C2B-E5B4D7C8181C}"/>
          </ac:spMkLst>
        </pc:spChg>
        <pc:spChg chg="mod">
          <ac:chgData name="Aishwarya B" userId="0867edd5-7bf9-49fb-9002-3cb2c79b09e0" providerId="ADAL" clId="{067BEB74-AB2A-4C8D-B6B1-DC0A0AB36726}" dt="2024-03-15T10:56:35.706" v="1658"/>
          <ac:spMkLst>
            <pc:docMk/>
            <pc:sldMk cId="629090740" sldId="463"/>
            <ac:spMk id="10" creationId="{452768C3-D235-7931-497A-87C04B812C06}"/>
          </ac:spMkLst>
        </pc:spChg>
        <pc:cxnChg chg="add del mod replST">
          <ac:chgData name="Aishwarya B" userId="0867edd5-7bf9-49fb-9002-3cb2c79b09e0" providerId="ADAL" clId="{067BEB74-AB2A-4C8D-B6B1-DC0A0AB36726}" dt="2024-03-15T10:56:35.709" v="1660"/>
          <ac:cxnSpMkLst>
            <pc:docMk/>
            <pc:sldMk cId="629090740" sldId="463"/>
            <ac:cxnSpMk id="3" creationId="{8D30F964-F531-FAA2-FE41-49198AFD2819}"/>
          </ac:cxnSpMkLst>
        </pc:cxnChg>
      </pc:sldChg>
      <pc:sldChg chg="addSp delSp modSp del mod ord">
        <pc:chgData name="Aishwarya B" userId="0867edd5-7bf9-49fb-9002-3cb2c79b09e0" providerId="ADAL" clId="{067BEB74-AB2A-4C8D-B6B1-DC0A0AB36726}" dt="2024-04-01T06:42:02.199" v="6326" actId="47"/>
        <pc:sldMkLst>
          <pc:docMk/>
          <pc:sldMk cId="3769674805" sldId="479"/>
        </pc:sldMkLst>
        <pc:spChg chg="add mod">
          <ac:chgData name="Aishwarya B" userId="0867edd5-7bf9-49fb-9002-3cb2c79b09e0" providerId="ADAL" clId="{067BEB74-AB2A-4C8D-B6B1-DC0A0AB36726}" dt="2024-03-15T13:44:31.686" v="2555"/>
          <ac:spMkLst>
            <pc:docMk/>
            <pc:sldMk cId="3769674805" sldId="479"/>
            <ac:spMk id="5" creationId="{9CE74A18-2943-9B00-FE78-08714C2281CB}"/>
          </ac:spMkLst>
        </pc:spChg>
        <pc:spChg chg="mod">
          <ac:chgData name="Aishwarya B" userId="0867edd5-7bf9-49fb-9002-3cb2c79b09e0" providerId="ADAL" clId="{067BEB74-AB2A-4C8D-B6B1-DC0A0AB36726}" dt="2024-03-18T11:17:54.885" v="4881" actId="20577"/>
          <ac:spMkLst>
            <pc:docMk/>
            <pc:sldMk cId="3769674805" sldId="479"/>
            <ac:spMk id="8" creationId="{A10B4F08-311A-F6FA-F06A-7E93F1204F43}"/>
          </ac:spMkLst>
        </pc:spChg>
        <pc:picChg chg="add mod">
          <ac:chgData name="Aishwarya B" userId="0867edd5-7bf9-49fb-9002-3cb2c79b09e0" providerId="ADAL" clId="{067BEB74-AB2A-4C8D-B6B1-DC0A0AB36726}" dt="2024-03-15T11:22:13.704" v="1790" actId="208"/>
          <ac:picMkLst>
            <pc:docMk/>
            <pc:sldMk cId="3769674805" sldId="479"/>
            <ac:picMk id="3" creationId="{F3FAD912-5083-CB8C-A10C-8568DC51A05D}"/>
          </ac:picMkLst>
        </pc:picChg>
        <pc:picChg chg="del">
          <ac:chgData name="Aishwarya B" userId="0867edd5-7bf9-49fb-9002-3cb2c79b09e0" providerId="ADAL" clId="{067BEB74-AB2A-4C8D-B6B1-DC0A0AB36726}" dt="2024-03-15T11:22:03.385" v="1785" actId="478"/>
          <ac:picMkLst>
            <pc:docMk/>
            <pc:sldMk cId="3769674805" sldId="479"/>
            <ac:picMk id="12" creationId="{058D07B5-507D-BF46-94C0-AA9ABD3B7409}"/>
          </ac:picMkLst>
        </pc:picChg>
      </pc:sldChg>
      <pc:sldChg chg="del ord">
        <pc:chgData name="Aishwarya B" userId="0867edd5-7bf9-49fb-9002-3cb2c79b09e0" providerId="ADAL" clId="{067BEB74-AB2A-4C8D-B6B1-DC0A0AB36726}" dt="2024-03-18T09:38:15.532" v="4133" actId="47"/>
        <pc:sldMkLst>
          <pc:docMk/>
          <pc:sldMk cId="3966059975" sldId="480"/>
        </pc:sldMkLst>
      </pc:sldChg>
      <pc:sldChg chg="delSp modSp add mod modNotesTx">
        <pc:chgData name="Aishwarya B" userId="0867edd5-7bf9-49fb-9002-3cb2c79b09e0" providerId="ADAL" clId="{067BEB74-AB2A-4C8D-B6B1-DC0A0AB36726}" dt="2024-04-03T17:42:07.016" v="9982" actId="1037"/>
        <pc:sldMkLst>
          <pc:docMk/>
          <pc:sldMk cId="2062539806" sldId="542"/>
        </pc:sldMkLst>
        <pc:spChg chg="del">
          <ac:chgData name="Aishwarya B" userId="0867edd5-7bf9-49fb-9002-3cb2c79b09e0" providerId="ADAL" clId="{067BEB74-AB2A-4C8D-B6B1-DC0A0AB36726}" dt="2024-04-01T12:49:41.964" v="7783" actId="478"/>
          <ac:spMkLst>
            <pc:docMk/>
            <pc:sldMk cId="2062539806" sldId="542"/>
            <ac:spMk id="7" creationId="{F5697FD3-457B-C707-A98C-74B5983921F2}"/>
          </ac:spMkLst>
        </pc:spChg>
        <pc:picChg chg="mod">
          <ac:chgData name="Aishwarya B" userId="0867edd5-7bf9-49fb-9002-3cb2c79b09e0" providerId="ADAL" clId="{067BEB74-AB2A-4C8D-B6B1-DC0A0AB36726}" dt="2024-03-27T12:04:07.194" v="5830" actId="1038"/>
          <ac:picMkLst>
            <pc:docMk/>
            <pc:sldMk cId="2062539806" sldId="542"/>
            <ac:picMk id="41" creationId="{63FD3BC5-5B51-B3E6-AE98-C7E95EE04118}"/>
          </ac:picMkLst>
        </pc:picChg>
        <pc:picChg chg="mod">
          <ac:chgData name="Aishwarya B" userId="0867edd5-7bf9-49fb-9002-3cb2c79b09e0" providerId="ADAL" clId="{067BEB74-AB2A-4C8D-B6B1-DC0A0AB36726}" dt="2024-04-03T17:42:07.016" v="9982" actId="1037"/>
          <ac:picMkLst>
            <pc:docMk/>
            <pc:sldMk cId="2062539806" sldId="542"/>
            <ac:picMk id="57" creationId="{1CE71A7D-6CC6-2F93-64BD-913C202B3961}"/>
          </ac:picMkLst>
        </pc:picChg>
      </pc:sldChg>
      <pc:sldChg chg="del mod modShow">
        <pc:chgData name="Aishwarya B" userId="0867edd5-7bf9-49fb-9002-3cb2c79b09e0" providerId="ADAL" clId="{067BEB74-AB2A-4C8D-B6B1-DC0A0AB36726}" dt="2024-03-28T06:43:15.730" v="6266" actId="47"/>
        <pc:sldMkLst>
          <pc:docMk/>
          <pc:sldMk cId="779917474" sldId="2104"/>
        </pc:sldMkLst>
      </pc:sldChg>
      <pc:sldChg chg="addSp delSp modSp mod modNotesTx">
        <pc:chgData name="Aishwarya B" userId="0867edd5-7bf9-49fb-9002-3cb2c79b09e0" providerId="ADAL" clId="{067BEB74-AB2A-4C8D-B6B1-DC0A0AB36726}" dt="2024-04-04T04:23:11.468" v="10450" actId="1036"/>
        <pc:sldMkLst>
          <pc:docMk/>
          <pc:sldMk cId="462704288" sldId="2105"/>
        </pc:sldMkLst>
        <pc:spChg chg="del">
          <ac:chgData name="Aishwarya B" userId="0867edd5-7bf9-49fb-9002-3cb2c79b09e0" providerId="ADAL" clId="{067BEB74-AB2A-4C8D-B6B1-DC0A0AB36726}" dt="2024-04-03T04:46:25.062" v="8649" actId="478"/>
          <ac:spMkLst>
            <pc:docMk/>
            <pc:sldMk cId="462704288" sldId="2105"/>
            <ac:spMk id="2" creationId="{8F227B0E-6FE4-8267-2BAF-4898E1896BC4}"/>
          </ac:spMkLst>
        </pc:spChg>
        <pc:spChg chg="mod">
          <ac:chgData name="Aishwarya B" userId="0867edd5-7bf9-49fb-9002-3cb2c79b09e0" providerId="ADAL" clId="{067BEB74-AB2A-4C8D-B6B1-DC0A0AB36726}" dt="2024-04-03T17:12:05.819" v="9908" actId="20577"/>
          <ac:spMkLst>
            <pc:docMk/>
            <pc:sldMk cId="462704288" sldId="2105"/>
            <ac:spMk id="3" creationId="{5AE4EE60-38AE-9853-DFA1-577B39DDE8DC}"/>
          </ac:spMkLst>
        </pc:spChg>
        <pc:spChg chg="del">
          <ac:chgData name="Aishwarya B" userId="0867edd5-7bf9-49fb-9002-3cb2c79b09e0" providerId="ADAL" clId="{067BEB74-AB2A-4C8D-B6B1-DC0A0AB36726}" dt="2024-04-01T13:04:55.442" v="7827" actId="478"/>
          <ac:spMkLst>
            <pc:docMk/>
            <pc:sldMk cId="462704288" sldId="2105"/>
            <ac:spMk id="6" creationId="{3665B158-A4E2-CFC7-EA5B-671DB229E209}"/>
          </ac:spMkLst>
        </pc:spChg>
        <pc:spChg chg="mod">
          <ac:chgData name="Aishwarya B" userId="0867edd5-7bf9-49fb-9002-3cb2c79b09e0" providerId="ADAL" clId="{067BEB74-AB2A-4C8D-B6B1-DC0A0AB36726}" dt="2024-04-03T17:12:10.378" v="9924"/>
          <ac:spMkLst>
            <pc:docMk/>
            <pc:sldMk cId="462704288" sldId="2105"/>
            <ac:spMk id="7" creationId="{DA7BC85B-9CA4-BD02-C544-950B513FF7E0}"/>
          </ac:spMkLst>
        </pc:spChg>
        <pc:spChg chg="del">
          <ac:chgData name="Aishwarya B" userId="0867edd5-7bf9-49fb-9002-3cb2c79b09e0" providerId="ADAL" clId="{067BEB74-AB2A-4C8D-B6B1-DC0A0AB36726}" dt="2024-04-01T13:04:55.442" v="7827" actId="478"/>
          <ac:spMkLst>
            <pc:docMk/>
            <pc:sldMk cId="462704288" sldId="2105"/>
            <ac:spMk id="8" creationId="{23A83C63-284B-39B6-328A-E40A308B9042}"/>
          </ac:spMkLst>
        </pc:spChg>
        <pc:spChg chg="add mod">
          <ac:chgData name="Aishwarya B" userId="0867edd5-7bf9-49fb-9002-3cb2c79b09e0" providerId="ADAL" clId="{067BEB74-AB2A-4C8D-B6B1-DC0A0AB36726}" dt="2024-04-04T04:23:11.468" v="10450" actId="1036"/>
          <ac:spMkLst>
            <pc:docMk/>
            <pc:sldMk cId="462704288" sldId="2105"/>
            <ac:spMk id="9" creationId="{8D016F39-9DE3-E0CE-7728-71B6691B6EF9}"/>
          </ac:spMkLst>
        </pc:spChg>
        <pc:spChg chg="del">
          <ac:chgData name="Aishwarya B" userId="0867edd5-7bf9-49fb-9002-3cb2c79b09e0" providerId="ADAL" clId="{067BEB74-AB2A-4C8D-B6B1-DC0A0AB36726}" dt="2024-04-01T13:04:55.442" v="7827" actId="478"/>
          <ac:spMkLst>
            <pc:docMk/>
            <pc:sldMk cId="462704288" sldId="2105"/>
            <ac:spMk id="16" creationId="{D5E431E9-5515-1F7C-7AE7-569DD4C4A668}"/>
          </ac:spMkLst>
        </pc:spChg>
        <pc:grpChg chg="del">
          <ac:chgData name="Aishwarya B" userId="0867edd5-7bf9-49fb-9002-3cb2c79b09e0" providerId="ADAL" clId="{067BEB74-AB2A-4C8D-B6B1-DC0A0AB36726}" dt="2024-04-01T13:04:55.442" v="7827" actId="478"/>
          <ac:grpSpMkLst>
            <pc:docMk/>
            <pc:sldMk cId="462704288" sldId="2105"/>
            <ac:grpSpMk id="10" creationId="{590F2AA5-F4D8-BC45-D820-311387370879}"/>
          </ac:grpSpMkLst>
        </pc:grpChg>
        <pc:grpChg chg="del">
          <ac:chgData name="Aishwarya B" userId="0867edd5-7bf9-49fb-9002-3cb2c79b09e0" providerId="ADAL" clId="{067BEB74-AB2A-4C8D-B6B1-DC0A0AB36726}" dt="2024-04-01T13:04:55.442" v="7827" actId="478"/>
          <ac:grpSpMkLst>
            <pc:docMk/>
            <pc:sldMk cId="462704288" sldId="2105"/>
            <ac:grpSpMk id="13" creationId="{DC017301-EB04-E5BD-D18B-38AE89255397}"/>
          </ac:grpSpMkLst>
        </pc:grpChg>
        <pc:grpChg chg="del">
          <ac:chgData name="Aishwarya B" userId="0867edd5-7bf9-49fb-9002-3cb2c79b09e0" providerId="ADAL" clId="{067BEB74-AB2A-4C8D-B6B1-DC0A0AB36726}" dt="2024-04-01T13:04:55.442" v="7827" actId="478"/>
          <ac:grpSpMkLst>
            <pc:docMk/>
            <pc:sldMk cId="462704288" sldId="2105"/>
            <ac:grpSpMk id="17" creationId="{7EB474D8-B4A3-1F7A-1261-B909123E9E95}"/>
          </ac:grpSpMkLst>
        </pc:grpChg>
        <pc:graphicFrameChg chg="add del mod modGraphic">
          <ac:chgData name="Aishwarya B" userId="0867edd5-7bf9-49fb-9002-3cb2c79b09e0" providerId="ADAL" clId="{067BEB74-AB2A-4C8D-B6B1-DC0A0AB36726}" dt="2024-04-03T14:01:51.790" v="9872" actId="478"/>
          <ac:graphicFrameMkLst>
            <pc:docMk/>
            <pc:sldMk cId="462704288" sldId="2105"/>
            <ac:graphicFrameMk id="5" creationId="{2DB3515E-8B72-D8B1-964A-B74AB35C2C3C}"/>
          </ac:graphicFrameMkLst>
        </pc:graphicFrameChg>
        <pc:picChg chg="add mod">
          <ac:chgData name="Aishwarya B" userId="0867edd5-7bf9-49fb-9002-3cb2c79b09e0" providerId="ADAL" clId="{067BEB74-AB2A-4C8D-B6B1-DC0A0AB36726}" dt="2024-04-04T04:23:07.357" v="10446" actId="1036"/>
          <ac:picMkLst>
            <pc:docMk/>
            <pc:sldMk cId="462704288" sldId="2105"/>
            <ac:picMk id="6" creationId="{8B2D1047-6167-BAEE-89BC-4DF47BB82AFE}"/>
          </ac:picMkLst>
        </pc:picChg>
        <pc:cxnChg chg="add del mod replST">
          <ac:chgData name="Aishwarya B" userId="0867edd5-7bf9-49fb-9002-3cb2c79b09e0" providerId="ADAL" clId="{067BEB74-AB2A-4C8D-B6B1-DC0A0AB36726}" dt="2024-04-01T12:42:58.019" v="7778"/>
          <ac:cxnSpMkLst>
            <pc:docMk/>
            <pc:sldMk cId="462704288" sldId="2105"/>
            <ac:cxnSpMk id="4" creationId="{1F6C377A-2131-B1B4-05F7-2257C61757EE}"/>
          </ac:cxnSpMkLst>
        </pc:cxnChg>
        <pc:cxnChg chg="add del mod replST">
          <ac:chgData name="Aishwarya B" userId="0867edd5-7bf9-49fb-9002-3cb2c79b09e0" providerId="ADAL" clId="{067BEB74-AB2A-4C8D-B6B1-DC0A0AB36726}" dt="2024-04-03T17:12:10.386" v="9926"/>
          <ac:cxnSpMkLst>
            <pc:docMk/>
            <pc:sldMk cId="462704288" sldId="2105"/>
            <ac:cxnSpMk id="8" creationId="{32FB44D5-D4F8-CFAE-602B-2E5D5CABE558}"/>
          </ac:cxnSpMkLst>
        </pc:cxnChg>
      </pc:sldChg>
      <pc:sldChg chg="del">
        <pc:chgData name="Aishwarya B" userId="0867edd5-7bf9-49fb-9002-3cb2c79b09e0" providerId="ADAL" clId="{067BEB74-AB2A-4C8D-B6B1-DC0A0AB36726}" dt="2024-03-27T11:58:20.269" v="5713" actId="47"/>
        <pc:sldMkLst>
          <pc:docMk/>
          <pc:sldMk cId="2298005707" sldId="2106"/>
        </pc:sldMkLst>
      </pc:sldChg>
      <pc:sldChg chg="del">
        <pc:chgData name="Aishwarya B" userId="0867edd5-7bf9-49fb-9002-3cb2c79b09e0" providerId="ADAL" clId="{067BEB74-AB2A-4C8D-B6B1-DC0A0AB36726}" dt="2024-04-01T11:22:49.571" v="6802" actId="47"/>
        <pc:sldMkLst>
          <pc:docMk/>
          <pc:sldMk cId="3696869954" sldId="2111"/>
        </pc:sldMkLst>
      </pc:sldChg>
      <pc:sldChg chg="modSp mod">
        <pc:chgData name="Aishwarya B" userId="0867edd5-7bf9-49fb-9002-3cb2c79b09e0" providerId="ADAL" clId="{067BEB74-AB2A-4C8D-B6B1-DC0A0AB36726}" dt="2024-04-04T04:28:35.809" v="10584" actId="20577"/>
        <pc:sldMkLst>
          <pc:docMk/>
          <pc:sldMk cId="1118471854" sldId="2113"/>
        </pc:sldMkLst>
        <pc:spChg chg="mod">
          <ac:chgData name="Aishwarya B" userId="0867edd5-7bf9-49fb-9002-3cb2c79b09e0" providerId="ADAL" clId="{067BEB74-AB2A-4C8D-B6B1-DC0A0AB36726}" dt="2024-04-04T04:28:35.809" v="10584" actId="20577"/>
          <ac:spMkLst>
            <pc:docMk/>
            <pc:sldMk cId="1118471854" sldId="2113"/>
            <ac:spMk id="5" creationId="{C18B6768-3304-589E-FE0B-19952CD6063D}"/>
          </ac:spMkLst>
        </pc:spChg>
      </pc:sldChg>
      <pc:sldChg chg="modSp mod">
        <pc:chgData name="Aishwarya B" userId="0867edd5-7bf9-49fb-9002-3cb2c79b09e0" providerId="ADAL" clId="{067BEB74-AB2A-4C8D-B6B1-DC0A0AB36726}" dt="2024-04-04T04:29:03.202" v="10593" actId="20577"/>
        <pc:sldMkLst>
          <pc:docMk/>
          <pc:sldMk cId="3815224245" sldId="2114"/>
        </pc:sldMkLst>
        <pc:spChg chg="mod">
          <ac:chgData name="Aishwarya B" userId="0867edd5-7bf9-49fb-9002-3cb2c79b09e0" providerId="ADAL" clId="{067BEB74-AB2A-4C8D-B6B1-DC0A0AB36726}" dt="2024-04-04T04:29:03.202" v="10593" actId="20577"/>
          <ac:spMkLst>
            <pc:docMk/>
            <pc:sldMk cId="3815224245" sldId="2114"/>
            <ac:spMk id="6" creationId="{FD445B6F-B273-EA1D-434D-2B2162F8F955}"/>
          </ac:spMkLst>
        </pc:spChg>
      </pc:sldChg>
      <pc:sldChg chg="addSp delSp modSp mod ord">
        <pc:chgData name="Aishwarya B" userId="0867edd5-7bf9-49fb-9002-3cb2c79b09e0" providerId="ADAL" clId="{067BEB74-AB2A-4C8D-B6B1-DC0A0AB36726}" dt="2024-04-03T11:14:16.027" v="9677" actId="20577"/>
        <pc:sldMkLst>
          <pc:docMk/>
          <pc:sldMk cId="1856306468" sldId="2117"/>
        </pc:sldMkLst>
        <pc:spChg chg="add mod">
          <ac:chgData name="Aishwarya B" userId="0867edd5-7bf9-49fb-9002-3cb2c79b09e0" providerId="ADAL" clId="{067BEB74-AB2A-4C8D-B6B1-DC0A0AB36726}" dt="2024-04-01T12:50:05.075" v="7787" actId="208"/>
          <ac:spMkLst>
            <pc:docMk/>
            <pc:sldMk cId="1856306468" sldId="2117"/>
            <ac:spMk id="2" creationId="{63377669-B3F7-757A-8F5B-C80C511CBC05}"/>
          </ac:spMkLst>
        </pc:spChg>
        <pc:spChg chg="mod">
          <ac:chgData name="Aishwarya B" userId="0867edd5-7bf9-49fb-9002-3cb2c79b09e0" providerId="ADAL" clId="{067BEB74-AB2A-4C8D-B6B1-DC0A0AB36726}" dt="2024-04-03T11:14:16.027" v="9677" actId="20577"/>
          <ac:spMkLst>
            <pc:docMk/>
            <pc:sldMk cId="1856306468" sldId="2117"/>
            <ac:spMk id="3" creationId="{143FE8C2-D665-2245-D98C-19173C2FD19D}"/>
          </ac:spMkLst>
        </pc:spChg>
        <pc:spChg chg="mod">
          <ac:chgData name="Aishwarya B" userId="0867edd5-7bf9-49fb-9002-3cb2c79b09e0" providerId="ADAL" clId="{067BEB74-AB2A-4C8D-B6B1-DC0A0AB36726}" dt="2024-04-01T11:28:13.786" v="6932" actId="21"/>
          <ac:spMkLst>
            <pc:docMk/>
            <pc:sldMk cId="1856306468" sldId="2117"/>
            <ac:spMk id="5" creationId="{5A756CC3-6ABF-2331-89D2-A370521E7D8D}"/>
          </ac:spMkLst>
        </pc:spChg>
        <pc:spChg chg="mod">
          <ac:chgData name="Aishwarya B" userId="0867edd5-7bf9-49fb-9002-3cb2c79b09e0" providerId="ADAL" clId="{067BEB74-AB2A-4C8D-B6B1-DC0A0AB36726}" dt="2024-04-01T11:26:47.794" v="6833" actId="165"/>
          <ac:spMkLst>
            <pc:docMk/>
            <pc:sldMk cId="1856306468" sldId="2117"/>
            <ac:spMk id="9" creationId="{D1736E3E-1AEE-14ED-1250-D1B4DBB68B96}"/>
          </ac:spMkLst>
        </pc:spChg>
        <pc:spChg chg="mod">
          <ac:chgData name="Aishwarya B" userId="0867edd5-7bf9-49fb-9002-3cb2c79b09e0" providerId="ADAL" clId="{067BEB74-AB2A-4C8D-B6B1-DC0A0AB36726}" dt="2024-04-01T11:26:47.794" v="6833" actId="165"/>
          <ac:spMkLst>
            <pc:docMk/>
            <pc:sldMk cId="1856306468" sldId="2117"/>
            <ac:spMk id="11" creationId="{492636C8-013B-2AD5-4B94-B9CB2EE7174A}"/>
          </ac:spMkLst>
        </pc:spChg>
        <pc:spChg chg="mod">
          <ac:chgData name="Aishwarya B" userId="0867edd5-7bf9-49fb-9002-3cb2c79b09e0" providerId="ADAL" clId="{067BEB74-AB2A-4C8D-B6B1-DC0A0AB36726}" dt="2024-04-01T11:26:47.794" v="6833" actId="165"/>
          <ac:spMkLst>
            <pc:docMk/>
            <pc:sldMk cId="1856306468" sldId="2117"/>
            <ac:spMk id="12" creationId="{6D9ED19E-4B9B-2F1A-68DA-6BC91A38ADBF}"/>
          </ac:spMkLst>
        </pc:spChg>
        <pc:spChg chg="mod">
          <ac:chgData name="Aishwarya B" userId="0867edd5-7bf9-49fb-9002-3cb2c79b09e0" providerId="ADAL" clId="{067BEB74-AB2A-4C8D-B6B1-DC0A0AB36726}" dt="2024-04-01T11:26:47.794" v="6833" actId="165"/>
          <ac:spMkLst>
            <pc:docMk/>
            <pc:sldMk cId="1856306468" sldId="2117"/>
            <ac:spMk id="13" creationId="{C76C58F0-E856-D8BD-E1A0-8FD99A1D537C}"/>
          </ac:spMkLst>
        </pc:spChg>
        <pc:spChg chg="mod">
          <ac:chgData name="Aishwarya B" userId="0867edd5-7bf9-49fb-9002-3cb2c79b09e0" providerId="ADAL" clId="{067BEB74-AB2A-4C8D-B6B1-DC0A0AB36726}" dt="2024-04-01T11:26:47.794" v="6833" actId="165"/>
          <ac:spMkLst>
            <pc:docMk/>
            <pc:sldMk cId="1856306468" sldId="2117"/>
            <ac:spMk id="14" creationId="{55C0B944-FF94-244D-3100-7BC3E5F614F5}"/>
          </ac:spMkLst>
        </pc:spChg>
        <pc:spChg chg="mod topLvl">
          <ac:chgData name="Aishwarya B" userId="0867edd5-7bf9-49fb-9002-3cb2c79b09e0" providerId="ADAL" clId="{067BEB74-AB2A-4C8D-B6B1-DC0A0AB36726}" dt="2024-04-01T11:28:51.360" v="6964" actId="1035"/>
          <ac:spMkLst>
            <pc:docMk/>
            <pc:sldMk cId="1856306468" sldId="2117"/>
            <ac:spMk id="15" creationId="{8C3D2ED7-BAC3-BEAD-1B8D-5F676874090A}"/>
          </ac:spMkLst>
        </pc:spChg>
        <pc:spChg chg="mod">
          <ac:chgData name="Aishwarya B" userId="0867edd5-7bf9-49fb-9002-3cb2c79b09e0" providerId="ADAL" clId="{067BEB74-AB2A-4C8D-B6B1-DC0A0AB36726}" dt="2024-04-01T11:26:47.794" v="6833" actId="165"/>
          <ac:spMkLst>
            <pc:docMk/>
            <pc:sldMk cId="1856306468" sldId="2117"/>
            <ac:spMk id="18" creationId="{497BBA99-952E-911F-E754-88321C46CC51}"/>
          </ac:spMkLst>
        </pc:spChg>
        <pc:spChg chg="mod">
          <ac:chgData name="Aishwarya B" userId="0867edd5-7bf9-49fb-9002-3cb2c79b09e0" providerId="ADAL" clId="{067BEB74-AB2A-4C8D-B6B1-DC0A0AB36726}" dt="2024-04-01T11:26:47.794" v="6833" actId="165"/>
          <ac:spMkLst>
            <pc:docMk/>
            <pc:sldMk cId="1856306468" sldId="2117"/>
            <ac:spMk id="20" creationId="{0F1A129F-3DE0-2BB6-1F38-03431CB0421A}"/>
          </ac:spMkLst>
        </pc:spChg>
        <pc:spChg chg="mod">
          <ac:chgData name="Aishwarya B" userId="0867edd5-7bf9-49fb-9002-3cb2c79b09e0" providerId="ADAL" clId="{067BEB74-AB2A-4C8D-B6B1-DC0A0AB36726}" dt="2024-04-01T11:26:47.794" v="6833" actId="165"/>
          <ac:spMkLst>
            <pc:docMk/>
            <pc:sldMk cId="1856306468" sldId="2117"/>
            <ac:spMk id="21" creationId="{B25E3965-2E52-C900-2C97-53F9456DA8ED}"/>
          </ac:spMkLst>
        </pc:spChg>
        <pc:spChg chg="mod">
          <ac:chgData name="Aishwarya B" userId="0867edd5-7bf9-49fb-9002-3cb2c79b09e0" providerId="ADAL" clId="{067BEB74-AB2A-4C8D-B6B1-DC0A0AB36726}" dt="2024-04-01T11:26:47.794" v="6833" actId="165"/>
          <ac:spMkLst>
            <pc:docMk/>
            <pc:sldMk cId="1856306468" sldId="2117"/>
            <ac:spMk id="22" creationId="{96DEE7BE-6556-B3E6-0847-FE9CF69068C9}"/>
          </ac:spMkLst>
        </pc:spChg>
        <pc:spChg chg="mod">
          <ac:chgData name="Aishwarya B" userId="0867edd5-7bf9-49fb-9002-3cb2c79b09e0" providerId="ADAL" clId="{067BEB74-AB2A-4C8D-B6B1-DC0A0AB36726}" dt="2024-04-01T11:26:47.794" v="6833" actId="165"/>
          <ac:spMkLst>
            <pc:docMk/>
            <pc:sldMk cId="1856306468" sldId="2117"/>
            <ac:spMk id="23" creationId="{24F0C429-86DE-D85D-C478-5B526E897F97}"/>
          </ac:spMkLst>
        </pc:spChg>
        <pc:spChg chg="mod topLvl">
          <ac:chgData name="Aishwarya B" userId="0867edd5-7bf9-49fb-9002-3cb2c79b09e0" providerId="ADAL" clId="{067BEB74-AB2A-4C8D-B6B1-DC0A0AB36726}" dt="2024-04-03T10:55:47.026" v="9644" actId="20577"/>
          <ac:spMkLst>
            <pc:docMk/>
            <pc:sldMk cId="1856306468" sldId="2117"/>
            <ac:spMk id="24" creationId="{2AB04670-93B4-7930-6224-3414111FE537}"/>
          </ac:spMkLst>
        </pc:spChg>
        <pc:spChg chg="mod">
          <ac:chgData name="Aishwarya B" userId="0867edd5-7bf9-49fb-9002-3cb2c79b09e0" providerId="ADAL" clId="{067BEB74-AB2A-4C8D-B6B1-DC0A0AB36726}" dt="2024-04-01T11:26:47.794" v="6833" actId="165"/>
          <ac:spMkLst>
            <pc:docMk/>
            <pc:sldMk cId="1856306468" sldId="2117"/>
            <ac:spMk id="27" creationId="{C8A5DB04-3ECD-1C12-4941-EC92E4B2836C}"/>
          </ac:spMkLst>
        </pc:spChg>
        <pc:spChg chg="mod">
          <ac:chgData name="Aishwarya B" userId="0867edd5-7bf9-49fb-9002-3cb2c79b09e0" providerId="ADAL" clId="{067BEB74-AB2A-4C8D-B6B1-DC0A0AB36726}" dt="2024-04-01T11:26:47.794" v="6833" actId="165"/>
          <ac:spMkLst>
            <pc:docMk/>
            <pc:sldMk cId="1856306468" sldId="2117"/>
            <ac:spMk id="29" creationId="{A672A786-77E8-C19E-5316-733061B505AF}"/>
          </ac:spMkLst>
        </pc:spChg>
        <pc:spChg chg="mod">
          <ac:chgData name="Aishwarya B" userId="0867edd5-7bf9-49fb-9002-3cb2c79b09e0" providerId="ADAL" clId="{067BEB74-AB2A-4C8D-B6B1-DC0A0AB36726}" dt="2024-04-01T11:26:47.794" v="6833" actId="165"/>
          <ac:spMkLst>
            <pc:docMk/>
            <pc:sldMk cId="1856306468" sldId="2117"/>
            <ac:spMk id="30" creationId="{CF1E66BA-2586-62F0-9643-23BA32DB501E}"/>
          </ac:spMkLst>
        </pc:spChg>
        <pc:spChg chg="mod">
          <ac:chgData name="Aishwarya B" userId="0867edd5-7bf9-49fb-9002-3cb2c79b09e0" providerId="ADAL" clId="{067BEB74-AB2A-4C8D-B6B1-DC0A0AB36726}" dt="2024-04-01T11:26:47.794" v="6833" actId="165"/>
          <ac:spMkLst>
            <pc:docMk/>
            <pc:sldMk cId="1856306468" sldId="2117"/>
            <ac:spMk id="31" creationId="{25A03DBF-3BD2-5ECD-AC83-F86FDF0767C2}"/>
          </ac:spMkLst>
        </pc:spChg>
        <pc:spChg chg="mod">
          <ac:chgData name="Aishwarya B" userId="0867edd5-7bf9-49fb-9002-3cb2c79b09e0" providerId="ADAL" clId="{067BEB74-AB2A-4C8D-B6B1-DC0A0AB36726}" dt="2024-04-01T11:26:47.794" v="6833" actId="165"/>
          <ac:spMkLst>
            <pc:docMk/>
            <pc:sldMk cId="1856306468" sldId="2117"/>
            <ac:spMk id="32" creationId="{283D8C20-939A-E776-7775-B0B3D612E189}"/>
          </ac:spMkLst>
        </pc:spChg>
        <pc:spChg chg="del mod topLvl">
          <ac:chgData name="Aishwarya B" userId="0867edd5-7bf9-49fb-9002-3cb2c79b09e0" providerId="ADAL" clId="{067BEB74-AB2A-4C8D-B6B1-DC0A0AB36726}" dt="2024-04-01T11:26:54.278" v="6834" actId="21"/>
          <ac:spMkLst>
            <pc:docMk/>
            <pc:sldMk cId="1856306468" sldId="2117"/>
            <ac:spMk id="33" creationId="{33D75CA8-BC13-77FC-6D34-1297AF805D6B}"/>
          </ac:spMkLst>
        </pc:spChg>
        <pc:spChg chg="mod">
          <ac:chgData name="Aishwarya B" userId="0867edd5-7bf9-49fb-9002-3cb2c79b09e0" providerId="ADAL" clId="{067BEB74-AB2A-4C8D-B6B1-DC0A0AB36726}" dt="2024-04-01T11:26:47.794" v="6833" actId="165"/>
          <ac:spMkLst>
            <pc:docMk/>
            <pc:sldMk cId="1856306468" sldId="2117"/>
            <ac:spMk id="36" creationId="{7B263CBE-A68C-F6CF-5FE2-79C634FB3E83}"/>
          </ac:spMkLst>
        </pc:spChg>
        <pc:spChg chg="mod">
          <ac:chgData name="Aishwarya B" userId="0867edd5-7bf9-49fb-9002-3cb2c79b09e0" providerId="ADAL" clId="{067BEB74-AB2A-4C8D-B6B1-DC0A0AB36726}" dt="2024-04-01T11:26:47.794" v="6833" actId="165"/>
          <ac:spMkLst>
            <pc:docMk/>
            <pc:sldMk cId="1856306468" sldId="2117"/>
            <ac:spMk id="38" creationId="{FB924181-07BA-0078-C153-21C5083929DA}"/>
          </ac:spMkLst>
        </pc:spChg>
        <pc:spChg chg="mod">
          <ac:chgData name="Aishwarya B" userId="0867edd5-7bf9-49fb-9002-3cb2c79b09e0" providerId="ADAL" clId="{067BEB74-AB2A-4C8D-B6B1-DC0A0AB36726}" dt="2024-04-01T11:26:47.794" v="6833" actId="165"/>
          <ac:spMkLst>
            <pc:docMk/>
            <pc:sldMk cId="1856306468" sldId="2117"/>
            <ac:spMk id="39" creationId="{25BCCDA9-021A-3062-3E68-999A244A7AD5}"/>
          </ac:spMkLst>
        </pc:spChg>
        <pc:spChg chg="mod">
          <ac:chgData name="Aishwarya B" userId="0867edd5-7bf9-49fb-9002-3cb2c79b09e0" providerId="ADAL" clId="{067BEB74-AB2A-4C8D-B6B1-DC0A0AB36726}" dt="2024-04-01T11:26:47.794" v="6833" actId="165"/>
          <ac:spMkLst>
            <pc:docMk/>
            <pc:sldMk cId="1856306468" sldId="2117"/>
            <ac:spMk id="40" creationId="{B5DBB839-F25B-1C6A-6647-9382D166C91D}"/>
          </ac:spMkLst>
        </pc:spChg>
        <pc:spChg chg="mod">
          <ac:chgData name="Aishwarya B" userId="0867edd5-7bf9-49fb-9002-3cb2c79b09e0" providerId="ADAL" clId="{067BEB74-AB2A-4C8D-B6B1-DC0A0AB36726}" dt="2024-04-01T11:26:47.794" v="6833" actId="165"/>
          <ac:spMkLst>
            <pc:docMk/>
            <pc:sldMk cId="1856306468" sldId="2117"/>
            <ac:spMk id="41" creationId="{1A99126C-F7B3-E699-69E1-888A575D0990}"/>
          </ac:spMkLst>
        </pc:spChg>
        <pc:spChg chg="del mod topLvl">
          <ac:chgData name="Aishwarya B" userId="0867edd5-7bf9-49fb-9002-3cb2c79b09e0" providerId="ADAL" clId="{067BEB74-AB2A-4C8D-B6B1-DC0A0AB36726}" dt="2024-04-01T11:26:54.278" v="6834" actId="21"/>
          <ac:spMkLst>
            <pc:docMk/>
            <pc:sldMk cId="1856306468" sldId="2117"/>
            <ac:spMk id="42" creationId="{01CAE235-62B5-B023-A738-5866D1E75240}"/>
          </ac:spMkLst>
        </pc:spChg>
        <pc:grpChg chg="mod topLvl">
          <ac:chgData name="Aishwarya B" userId="0867edd5-7bf9-49fb-9002-3cb2c79b09e0" providerId="ADAL" clId="{067BEB74-AB2A-4C8D-B6B1-DC0A0AB36726}" dt="2024-04-01T11:28:51.360" v="6964" actId="1035"/>
          <ac:grpSpMkLst>
            <pc:docMk/>
            <pc:sldMk cId="1856306468" sldId="2117"/>
            <ac:grpSpMk id="7" creationId="{C82058A6-956C-A6A3-440A-B560185F260F}"/>
          </ac:grpSpMkLst>
        </pc:grpChg>
        <pc:grpChg chg="mod topLvl">
          <ac:chgData name="Aishwarya B" userId="0867edd5-7bf9-49fb-9002-3cb2c79b09e0" providerId="ADAL" clId="{067BEB74-AB2A-4C8D-B6B1-DC0A0AB36726}" dt="2024-04-01T11:28:51.360" v="6964" actId="1035"/>
          <ac:grpSpMkLst>
            <pc:docMk/>
            <pc:sldMk cId="1856306468" sldId="2117"/>
            <ac:grpSpMk id="10" creationId="{73FFDA51-E580-4930-3548-A71027A8FAF8}"/>
          </ac:grpSpMkLst>
        </pc:grpChg>
        <pc:grpChg chg="mod topLvl">
          <ac:chgData name="Aishwarya B" userId="0867edd5-7bf9-49fb-9002-3cb2c79b09e0" providerId="ADAL" clId="{067BEB74-AB2A-4C8D-B6B1-DC0A0AB36726}" dt="2024-04-01T11:28:51.360" v="6964" actId="1035"/>
          <ac:grpSpMkLst>
            <pc:docMk/>
            <pc:sldMk cId="1856306468" sldId="2117"/>
            <ac:grpSpMk id="16" creationId="{BDA9EB88-91ED-AAE7-8F84-1B89AF40B92A}"/>
          </ac:grpSpMkLst>
        </pc:grpChg>
        <pc:grpChg chg="mod topLvl">
          <ac:chgData name="Aishwarya B" userId="0867edd5-7bf9-49fb-9002-3cb2c79b09e0" providerId="ADAL" clId="{067BEB74-AB2A-4C8D-B6B1-DC0A0AB36726}" dt="2024-04-01T11:28:51.360" v="6964" actId="1035"/>
          <ac:grpSpMkLst>
            <pc:docMk/>
            <pc:sldMk cId="1856306468" sldId="2117"/>
            <ac:grpSpMk id="19" creationId="{EDC9F25A-4955-A7A7-6C63-A8BF4E377C64}"/>
          </ac:grpSpMkLst>
        </pc:grpChg>
        <pc:grpChg chg="del mod topLvl">
          <ac:chgData name="Aishwarya B" userId="0867edd5-7bf9-49fb-9002-3cb2c79b09e0" providerId="ADAL" clId="{067BEB74-AB2A-4C8D-B6B1-DC0A0AB36726}" dt="2024-04-01T11:26:54.278" v="6834" actId="21"/>
          <ac:grpSpMkLst>
            <pc:docMk/>
            <pc:sldMk cId="1856306468" sldId="2117"/>
            <ac:grpSpMk id="25" creationId="{776ADA4A-71E7-0518-FFBD-BB60449DAF00}"/>
          </ac:grpSpMkLst>
        </pc:grpChg>
        <pc:grpChg chg="del mod topLvl">
          <ac:chgData name="Aishwarya B" userId="0867edd5-7bf9-49fb-9002-3cb2c79b09e0" providerId="ADAL" clId="{067BEB74-AB2A-4C8D-B6B1-DC0A0AB36726}" dt="2024-04-01T11:26:54.278" v="6834" actId="21"/>
          <ac:grpSpMkLst>
            <pc:docMk/>
            <pc:sldMk cId="1856306468" sldId="2117"/>
            <ac:grpSpMk id="28" creationId="{DBA87449-B953-AD93-81FA-270F58EC4204}"/>
          </ac:grpSpMkLst>
        </pc:grpChg>
        <pc:grpChg chg="del mod topLvl">
          <ac:chgData name="Aishwarya B" userId="0867edd5-7bf9-49fb-9002-3cb2c79b09e0" providerId="ADAL" clId="{067BEB74-AB2A-4C8D-B6B1-DC0A0AB36726}" dt="2024-04-01T11:26:54.278" v="6834" actId="21"/>
          <ac:grpSpMkLst>
            <pc:docMk/>
            <pc:sldMk cId="1856306468" sldId="2117"/>
            <ac:grpSpMk id="34" creationId="{D9C44C16-D139-AD6B-E451-9ED92888F358}"/>
          </ac:grpSpMkLst>
        </pc:grpChg>
        <pc:grpChg chg="del mod topLvl">
          <ac:chgData name="Aishwarya B" userId="0867edd5-7bf9-49fb-9002-3cb2c79b09e0" providerId="ADAL" clId="{067BEB74-AB2A-4C8D-B6B1-DC0A0AB36726}" dt="2024-04-01T11:26:54.278" v="6834" actId="21"/>
          <ac:grpSpMkLst>
            <pc:docMk/>
            <pc:sldMk cId="1856306468" sldId="2117"/>
            <ac:grpSpMk id="37" creationId="{94C97991-7011-040E-5D54-DB2A408CEB88}"/>
          </ac:grpSpMkLst>
        </pc:grpChg>
        <pc:grpChg chg="del">
          <ac:chgData name="Aishwarya B" userId="0867edd5-7bf9-49fb-9002-3cb2c79b09e0" providerId="ADAL" clId="{067BEB74-AB2A-4C8D-B6B1-DC0A0AB36726}" dt="2024-04-01T11:26:47.794" v="6833" actId="165"/>
          <ac:grpSpMkLst>
            <pc:docMk/>
            <pc:sldMk cId="1856306468" sldId="2117"/>
            <ac:grpSpMk id="43" creationId="{FFA88CFE-F9EC-D984-EAAD-58793C3A39AD}"/>
          </ac:grpSpMkLst>
        </pc:grpChg>
        <pc:cxnChg chg="mod">
          <ac:chgData name="Aishwarya B" userId="0867edd5-7bf9-49fb-9002-3cb2c79b09e0" providerId="ADAL" clId="{067BEB74-AB2A-4C8D-B6B1-DC0A0AB36726}" dt="2024-04-01T11:26:47.794" v="6833" actId="165"/>
          <ac:cxnSpMkLst>
            <pc:docMk/>
            <pc:sldMk cId="1856306468" sldId="2117"/>
            <ac:cxnSpMk id="8" creationId="{51991362-29BD-BAC1-20E6-6DA87D1BDFCE}"/>
          </ac:cxnSpMkLst>
        </pc:cxnChg>
        <pc:cxnChg chg="mod">
          <ac:chgData name="Aishwarya B" userId="0867edd5-7bf9-49fb-9002-3cb2c79b09e0" providerId="ADAL" clId="{067BEB74-AB2A-4C8D-B6B1-DC0A0AB36726}" dt="2024-04-01T11:26:47.794" v="6833" actId="165"/>
          <ac:cxnSpMkLst>
            <pc:docMk/>
            <pc:sldMk cId="1856306468" sldId="2117"/>
            <ac:cxnSpMk id="17" creationId="{1C91D1C4-D155-4093-015A-182E778F6013}"/>
          </ac:cxnSpMkLst>
        </pc:cxnChg>
        <pc:cxnChg chg="mod">
          <ac:chgData name="Aishwarya B" userId="0867edd5-7bf9-49fb-9002-3cb2c79b09e0" providerId="ADAL" clId="{067BEB74-AB2A-4C8D-B6B1-DC0A0AB36726}" dt="2024-04-01T11:26:47.794" v="6833" actId="165"/>
          <ac:cxnSpMkLst>
            <pc:docMk/>
            <pc:sldMk cId="1856306468" sldId="2117"/>
            <ac:cxnSpMk id="26" creationId="{BF64D63B-835A-8773-ABA6-91B0DB86F6B2}"/>
          </ac:cxnSpMkLst>
        </pc:cxnChg>
        <pc:cxnChg chg="mod">
          <ac:chgData name="Aishwarya B" userId="0867edd5-7bf9-49fb-9002-3cb2c79b09e0" providerId="ADAL" clId="{067BEB74-AB2A-4C8D-B6B1-DC0A0AB36726}" dt="2024-04-01T11:26:47.794" v="6833" actId="165"/>
          <ac:cxnSpMkLst>
            <pc:docMk/>
            <pc:sldMk cId="1856306468" sldId="2117"/>
            <ac:cxnSpMk id="35" creationId="{A22D0338-56FE-9A0A-AC01-5FD76EA8548F}"/>
          </ac:cxnSpMkLst>
        </pc:cxnChg>
      </pc:sldChg>
      <pc:sldChg chg="addSp modSp mod">
        <pc:chgData name="Aishwarya B" userId="0867edd5-7bf9-49fb-9002-3cb2c79b09e0" providerId="ADAL" clId="{067BEB74-AB2A-4C8D-B6B1-DC0A0AB36726}" dt="2024-04-03T11:42:54.985" v="9825" actId="20577"/>
        <pc:sldMkLst>
          <pc:docMk/>
          <pc:sldMk cId="3965964026" sldId="2118"/>
        </pc:sldMkLst>
        <pc:spChg chg="add mod">
          <ac:chgData name="Aishwarya B" userId="0867edd5-7bf9-49fb-9002-3cb2c79b09e0" providerId="ADAL" clId="{067BEB74-AB2A-4C8D-B6B1-DC0A0AB36726}" dt="2024-04-03T11:37:00.424" v="9821" actId="1036"/>
          <ac:spMkLst>
            <pc:docMk/>
            <pc:sldMk cId="3965964026" sldId="2118"/>
            <ac:spMk id="2" creationId="{A4C53A81-E0BF-26CD-9816-7757BB6E0FF2}"/>
          </ac:spMkLst>
        </pc:spChg>
        <pc:spChg chg="mod">
          <ac:chgData name="Aishwarya B" userId="0867edd5-7bf9-49fb-9002-3cb2c79b09e0" providerId="ADAL" clId="{067BEB74-AB2A-4C8D-B6B1-DC0A0AB36726}" dt="2024-04-03T11:42:54.985" v="9825" actId="20577"/>
          <ac:spMkLst>
            <pc:docMk/>
            <pc:sldMk cId="3965964026" sldId="2118"/>
            <ac:spMk id="20" creationId="{BA1594BE-B7D9-8832-1F07-F12F84AABFDC}"/>
          </ac:spMkLst>
        </pc:spChg>
        <pc:spChg chg="mod">
          <ac:chgData name="Aishwarya B" userId="0867edd5-7bf9-49fb-9002-3cb2c79b09e0" providerId="ADAL" clId="{067BEB74-AB2A-4C8D-B6B1-DC0A0AB36726}" dt="2024-04-03T11:36:40.712" v="9812" actId="1035"/>
          <ac:spMkLst>
            <pc:docMk/>
            <pc:sldMk cId="3965964026" sldId="2118"/>
            <ac:spMk id="22" creationId="{A7495C92-56F4-5EDE-AD7D-4870853B1BA0}"/>
          </ac:spMkLst>
        </pc:spChg>
        <pc:spChg chg="mod">
          <ac:chgData name="Aishwarya B" userId="0867edd5-7bf9-49fb-9002-3cb2c79b09e0" providerId="ADAL" clId="{067BEB74-AB2A-4C8D-B6B1-DC0A0AB36726}" dt="2024-04-03T11:36:40.712" v="9812" actId="1035"/>
          <ac:spMkLst>
            <pc:docMk/>
            <pc:sldMk cId="3965964026" sldId="2118"/>
            <ac:spMk id="23" creationId="{32B13C97-C7ED-0EF9-B944-8EFA444BEAF9}"/>
          </ac:spMkLst>
        </pc:spChg>
        <pc:spChg chg="mod">
          <ac:chgData name="Aishwarya B" userId="0867edd5-7bf9-49fb-9002-3cb2c79b09e0" providerId="ADAL" clId="{067BEB74-AB2A-4C8D-B6B1-DC0A0AB36726}" dt="2024-04-03T11:36:40.712" v="9812" actId="1035"/>
          <ac:spMkLst>
            <pc:docMk/>
            <pc:sldMk cId="3965964026" sldId="2118"/>
            <ac:spMk id="24" creationId="{26CA2344-DC54-C8F9-BEE5-C4F62A05DAAF}"/>
          </ac:spMkLst>
        </pc:spChg>
        <pc:spChg chg="mod">
          <ac:chgData name="Aishwarya B" userId="0867edd5-7bf9-49fb-9002-3cb2c79b09e0" providerId="ADAL" clId="{067BEB74-AB2A-4C8D-B6B1-DC0A0AB36726}" dt="2024-04-03T11:36:40.712" v="9812" actId="1035"/>
          <ac:spMkLst>
            <pc:docMk/>
            <pc:sldMk cId="3965964026" sldId="2118"/>
            <ac:spMk id="25" creationId="{72C1EA30-8EC0-C4AE-BEBB-A08407143AED}"/>
          </ac:spMkLst>
        </pc:spChg>
        <pc:spChg chg="mod">
          <ac:chgData name="Aishwarya B" userId="0867edd5-7bf9-49fb-9002-3cb2c79b09e0" providerId="ADAL" clId="{067BEB74-AB2A-4C8D-B6B1-DC0A0AB36726}" dt="2024-04-03T11:36:40.712" v="9812" actId="1035"/>
          <ac:spMkLst>
            <pc:docMk/>
            <pc:sldMk cId="3965964026" sldId="2118"/>
            <ac:spMk id="26" creationId="{3B5619AF-0FF5-038E-D698-CA9C34D56294}"/>
          </ac:spMkLst>
        </pc:spChg>
        <pc:spChg chg="mod">
          <ac:chgData name="Aishwarya B" userId="0867edd5-7bf9-49fb-9002-3cb2c79b09e0" providerId="ADAL" clId="{067BEB74-AB2A-4C8D-B6B1-DC0A0AB36726}" dt="2024-04-03T11:36:40.712" v="9812" actId="1035"/>
          <ac:spMkLst>
            <pc:docMk/>
            <pc:sldMk cId="3965964026" sldId="2118"/>
            <ac:spMk id="28" creationId="{008B1DD5-51BE-2BC2-992F-6D6CF6541CE1}"/>
          </ac:spMkLst>
        </pc:spChg>
        <pc:spChg chg="mod">
          <ac:chgData name="Aishwarya B" userId="0867edd5-7bf9-49fb-9002-3cb2c79b09e0" providerId="ADAL" clId="{067BEB74-AB2A-4C8D-B6B1-DC0A0AB36726}" dt="2024-04-03T11:36:40.712" v="9812" actId="1035"/>
          <ac:spMkLst>
            <pc:docMk/>
            <pc:sldMk cId="3965964026" sldId="2118"/>
            <ac:spMk id="29" creationId="{EE0D0BD0-0C20-CC06-515B-31DDCA3D35A3}"/>
          </ac:spMkLst>
        </pc:spChg>
        <pc:spChg chg="mod">
          <ac:chgData name="Aishwarya B" userId="0867edd5-7bf9-49fb-9002-3cb2c79b09e0" providerId="ADAL" clId="{067BEB74-AB2A-4C8D-B6B1-DC0A0AB36726}" dt="2024-04-03T11:36:40.712" v="9812" actId="1035"/>
          <ac:spMkLst>
            <pc:docMk/>
            <pc:sldMk cId="3965964026" sldId="2118"/>
            <ac:spMk id="30" creationId="{57FBB17D-67FD-121D-0A5C-8EC8681305A2}"/>
          </ac:spMkLst>
        </pc:spChg>
        <pc:spChg chg="mod">
          <ac:chgData name="Aishwarya B" userId="0867edd5-7bf9-49fb-9002-3cb2c79b09e0" providerId="ADAL" clId="{067BEB74-AB2A-4C8D-B6B1-DC0A0AB36726}" dt="2024-04-03T11:36:40.712" v="9812" actId="1035"/>
          <ac:spMkLst>
            <pc:docMk/>
            <pc:sldMk cId="3965964026" sldId="2118"/>
            <ac:spMk id="36" creationId="{77518042-E467-364B-1231-52D39E718786}"/>
          </ac:spMkLst>
        </pc:spChg>
        <pc:spChg chg="mod">
          <ac:chgData name="Aishwarya B" userId="0867edd5-7bf9-49fb-9002-3cb2c79b09e0" providerId="ADAL" clId="{067BEB74-AB2A-4C8D-B6B1-DC0A0AB36726}" dt="2024-04-03T11:36:40.712" v="9812" actId="1035"/>
          <ac:spMkLst>
            <pc:docMk/>
            <pc:sldMk cId="3965964026" sldId="2118"/>
            <ac:spMk id="37" creationId="{F894C0B3-90A4-209B-91E8-12036664FC87}"/>
          </ac:spMkLst>
        </pc:spChg>
        <pc:spChg chg="mod">
          <ac:chgData name="Aishwarya B" userId="0867edd5-7bf9-49fb-9002-3cb2c79b09e0" providerId="ADAL" clId="{067BEB74-AB2A-4C8D-B6B1-DC0A0AB36726}" dt="2024-04-03T11:36:40.712" v="9812" actId="1035"/>
          <ac:spMkLst>
            <pc:docMk/>
            <pc:sldMk cId="3965964026" sldId="2118"/>
            <ac:spMk id="38" creationId="{E351B621-86AE-CE4A-B688-2E40F3144A1D}"/>
          </ac:spMkLst>
        </pc:spChg>
        <pc:spChg chg="mod">
          <ac:chgData name="Aishwarya B" userId="0867edd5-7bf9-49fb-9002-3cb2c79b09e0" providerId="ADAL" clId="{067BEB74-AB2A-4C8D-B6B1-DC0A0AB36726}" dt="2024-04-03T11:36:40.712" v="9812" actId="1035"/>
          <ac:spMkLst>
            <pc:docMk/>
            <pc:sldMk cId="3965964026" sldId="2118"/>
            <ac:spMk id="41" creationId="{C7128B5B-A108-655F-F613-FC1EB6702B55}"/>
          </ac:spMkLst>
        </pc:spChg>
        <pc:spChg chg="mod">
          <ac:chgData name="Aishwarya B" userId="0867edd5-7bf9-49fb-9002-3cb2c79b09e0" providerId="ADAL" clId="{067BEB74-AB2A-4C8D-B6B1-DC0A0AB36726}" dt="2024-04-03T11:36:40.712" v="9812" actId="1035"/>
          <ac:spMkLst>
            <pc:docMk/>
            <pc:sldMk cId="3965964026" sldId="2118"/>
            <ac:spMk id="42" creationId="{BA1809A4-B200-8AF2-1E9B-B0D69849AD74}"/>
          </ac:spMkLst>
        </pc:spChg>
        <pc:spChg chg="mod">
          <ac:chgData name="Aishwarya B" userId="0867edd5-7bf9-49fb-9002-3cb2c79b09e0" providerId="ADAL" clId="{067BEB74-AB2A-4C8D-B6B1-DC0A0AB36726}" dt="2024-04-03T11:36:40.712" v="9812" actId="1035"/>
          <ac:spMkLst>
            <pc:docMk/>
            <pc:sldMk cId="3965964026" sldId="2118"/>
            <ac:spMk id="47" creationId="{5FC2A282-8A80-580D-6192-6D006C0FFBE7}"/>
          </ac:spMkLst>
        </pc:spChg>
        <pc:spChg chg="mod">
          <ac:chgData name="Aishwarya B" userId="0867edd5-7bf9-49fb-9002-3cb2c79b09e0" providerId="ADAL" clId="{067BEB74-AB2A-4C8D-B6B1-DC0A0AB36726}" dt="2024-04-03T11:36:40.712" v="9812" actId="1035"/>
          <ac:spMkLst>
            <pc:docMk/>
            <pc:sldMk cId="3965964026" sldId="2118"/>
            <ac:spMk id="48" creationId="{A0FC05AE-D72D-8FA9-FAB4-79C730ECE06B}"/>
          </ac:spMkLst>
        </pc:spChg>
        <pc:spChg chg="mod">
          <ac:chgData name="Aishwarya B" userId="0867edd5-7bf9-49fb-9002-3cb2c79b09e0" providerId="ADAL" clId="{067BEB74-AB2A-4C8D-B6B1-DC0A0AB36726}" dt="2024-04-03T11:36:40.712" v="9812" actId="1035"/>
          <ac:spMkLst>
            <pc:docMk/>
            <pc:sldMk cId="3965964026" sldId="2118"/>
            <ac:spMk id="49" creationId="{3A51A498-0775-9680-344E-BE76EECCCC1C}"/>
          </ac:spMkLst>
        </pc:spChg>
        <pc:spChg chg="mod">
          <ac:chgData name="Aishwarya B" userId="0867edd5-7bf9-49fb-9002-3cb2c79b09e0" providerId="ADAL" clId="{067BEB74-AB2A-4C8D-B6B1-DC0A0AB36726}" dt="2024-04-03T11:36:40.712" v="9812" actId="1035"/>
          <ac:spMkLst>
            <pc:docMk/>
            <pc:sldMk cId="3965964026" sldId="2118"/>
            <ac:spMk id="52" creationId="{6FF5DE15-1557-06B2-A84E-7ED94C57578B}"/>
          </ac:spMkLst>
        </pc:spChg>
        <pc:spChg chg="mod">
          <ac:chgData name="Aishwarya B" userId="0867edd5-7bf9-49fb-9002-3cb2c79b09e0" providerId="ADAL" clId="{067BEB74-AB2A-4C8D-B6B1-DC0A0AB36726}" dt="2024-04-03T11:36:40.712" v="9812" actId="1035"/>
          <ac:spMkLst>
            <pc:docMk/>
            <pc:sldMk cId="3965964026" sldId="2118"/>
            <ac:spMk id="53" creationId="{828725A3-1F18-9D38-FDEB-7CA920006AFD}"/>
          </ac:spMkLst>
        </pc:spChg>
        <pc:spChg chg="mod">
          <ac:chgData name="Aishwarya B" userId="0867edd5-7bf9-49fb-9002-3cb2c79b09e0" providerId="ADAL" clId="{067BEB74-AB2A-4C8D-B6B1-DC0A0AB36726}" dt="2024-04-03T11:36:40.712" v="9812" actId="1035"/>
          <ac:spMkLst>
            <pc:docMk/>
            <pc:sldMk cId="3965964026" sldId="2118"/>
            <ac:spMk id="58" creationId="{F3F4A570-A258-20E9-6CD8-1AD1F4D86E74}"/>
          </ac:spMkLst>
        </pc:spChg>
        <pc:spChg chg="mod">
          <ac:chgData name="Aishwarya B" userId="0867edd5-7bf9-49fb-9002-3cb2c79b09e0" providerId="ADAL" clId="{067BEB74-AB2A-4C8D-B6B1-DC0A0AB36726}" dt="2024-04-03T11:36:40.712" v="9812" actId="1035"/>
          <ac:spMkLst>
            <pc:docMk/>
            <pc:sldMk cId="3965964026" sldId="2118"/>
            <ac:spMk id="59" creationId="{06D2A249-02D9-8386-78EF-7D66CE045F63}"/>
          </ac:spMkLst>
        </pc:spChg>
        <pc:spChg chg="mod">
          <ac:chgData name="Aishwarya B" userId="0867edd5-7bf9-49fb-9002-3cb2c79b09e0" providerId="ADAL" clId="{067BEB74-AB2A-4C8D-B6B1-DC0A0AB36726}" dt="2024-04-03T11:36:40.712" v="9812" actId="1035"/>
          <ac:spMkLst>
            <pc:docMk/>
            <pc:sldMk cId="3965964026" sldId="2118"/>
            <ac:spMk id="60" creationId="{D5FB674B-AE1C-3A34-C640-50F3FCF5BA0A}"/>
          </ac:spMkLst>
        </pc:spChg>
        <pc:spChg chg="mod">
          <ac:chgData name="Aishwarya B" userId="0867edd5-7bf9-49fb-9002-3cb2c79b09e0" providerId="ADAL" clId="{067BEB74-AB2A-4C8D-B6B1-DC0A0AB36726}" dt="2024-04-03T11:36:40.712" v="9812" actId="1035"/>
          <ac:spMkLst>
            <pc:docMk/>
            <pc:sldMk cId="3965964026" sldId="2118"/>
            <ac:spMk id="63" creationId="{A23507D5-96C3-79F3-0128-A785B06D610D}"/>
          </ac:spMkLst>
        </pc:spChg>
        <pc:spChg chg="mod">
          <ac:chgData name="Aishwarya B" userId="0867edd5-7bf9-49fb-9002-3cb2c79b09e0" providerId="ADAL" clId="{067BEB74-AB2A-4C8D-B6B1-DC0A0AB36726}" dt="2024-04-03T11:36:40.712" v="9812" actId="1035"/>
          <ac:spMkLst>
            <pc:docMk/>
            <pc:sldMk cId="3965964026" sldId="2118"/>
            <ac:spMk id="64" creationId="{C39B4AB8-2A74-0DBB-FFE4-F9E9FF83199E}"/>
          </ac:spMkLst>
        </pc:spChg>
        <pc:spChg chg="mod">
          <ac:chgData name="Aishwarya B" userId="0867edd5-7bf9-49fb-9002-3cb2c79b09e0" providerId="ADAL" clId="{067BEB74-AB2A-4C8D-B6B1-DC0A0AB36726}" dt="2024-04-03T11:36:40.712" v="9812" actId="1035"/>
          <ac:spMkLst>
            <pc:docMk/>
            <pc:sldMk cId="3965964026" sldId="2118"/>
            <ac:spMk id="69" creationId="{B62B9CE3-FD5E-AD02-95A1-2F9AACDD836D}"/>
          </ac:spMkLst>
        </pc:spChg>
        <pc:spChg chg="mod">
          <ac:chgData name="Aishwarya B" userId="0867edd5-7bf9-49fb-9002-3cb2c79b09e0" providerId="ADAL" clId="{067BEB74-AB2A-4C8D-B6B1-DC0A0AB36726}" dt="2024-04-03T11:36:40.712" v="9812" actId="1035"/>
          <ac:spMkLst>
            <pc:docMk/>
            <pc:sldMk cId="3965964026" sldId="2118"/>
            <ac:spMk id="70" creationId="{3FAA740D-0197-02DC-C6FD-6405A45F2FC6}"/>
          </ac:spMkLst>
        </pc:spChg>
        <pc:spChg chg="mod">
          <ac:chgData name="Aishwarya B" userId="0867edd5-7bf9-49fb-9002-3cb2c79b09e0" providerId="ADAL" clId="{067BEB74-AB2A-4C8D-B6B1-DC0A0AB36726}" dt="2024-04-03T11:36:40.712" v="9812" actId="1035"/>
          <ac:spMkLst>
            <pc:docMk/>
            <pc:sldMk cId="3965964026" sldId="2118"/>
            <ac:spMk id="71" creationId="{643C2BD1-59BD-0CF6-EACE-7DC68D6B0D9B}"/>
          </ac:spMkLst>
        </pc:spChg>
        <pc:spChg chg="mod">
          <ac:chgData name="Aishwarya B" userId="0867edd5-7bf9-49fb-9002-3cb2c79b09e0" providerId="ADAL" clId="{067BEB74-AB2A-4C8D-B6B1-DC0A0AB36726}" dt="2024-04-03T11:36:40.712" v="9812" actId="1035"/>
          <ac:spMkLst>
            <pc:docMk/>
            <pc:sldMk cId="3965964026" sldId="2118"/>
            <ac:spMk id="74" creationId="{F80EA7CD-D7BA-A28B-69D8-116E67EAD82E}"/>
          </ac:spMkLst>
        </pc:spChg>
        <pc:spChg chg="mod">
          <ac:chgData name="Aishwarya B" userId="0867edd5-7bf9-49fb-9002-3cb2c79b09e0" providerId="ADAL" clId="{067BEB74-AB2A-4C8D-B6B1-DC0A0AB36726}" dt="2024-04-03T11:36:40.712" v="9812" actId="1035"/>
          <ac:spMkLst>
            <pc:docMk/>
            <pc:sldMk cId="3965964026" sldId="2118"/>
            <ac:spMk id="75" creationId="{70B1391F-5E09-F0F3-5189-D759CC2DB8E3}"/>
          </ac:spMkLst>
        </pc:spChg>
        <pc:spChg chg="mod">
          <ac:chgData name="Aishwarya B" userId="0867edd5-7bf9-49fb-9002-3cb2c79b09e0" providerId="ADAL" clId="{067BEB74-AB2A-4C8D-B6B1-DC0A0AB36726}" dt="2024-04-03T11:36:40.712" v="9812" actId="1035"/>
          <ac:spMkLst>
            <pc:docMk/>
            <pc:sldMk cId="3965964026" sldId="2118"/>
            <ac:spMk id="80" creationId="{D4FE3749-D7C7-E13A-5BEE-9F962DF6D542}"/>
          </ac:spMkLst>
        </pc:spChg>
        <pc:spChg chg="mod">
          <ac:chgData name="Aishwarya B" userId="0867edd5-7bf9-49fb-9002-3cb2c79b09e0" providerId="ADAL" clId="{067BEB74-AB2A-4C8D-B6B1-DC0A0AB36726}" dt="2024-04-03T11:36:40.712" v="9812" actId="1035"/>
          <ac:spMkLst>
            <pc:docMk/>
            <pc:sldMk cId="3965964026" sldId="2118"/>
            <ac:spMk id="81" creationId="{F8CADA3D-D231-4BE7-7F1A-7176FFEDFFF3}"/>
          </ac:spMkLst>
        </pc:spChg>
        <pc:spChg chg="mod">
          <ac:chgData name="Aishwarya B" userId="0867edd5-7bf9-49fb-9002-3cb2c79b09e0" providerId="ADAL" clId="{067BEB74-AB2A-4C8D-B6B1-DC0A0AB36726}" dt="2024-04-03T11:36:40.712" v="9812" actId="1035"/>
          <ac:spMkLst>
            <pc:docMk/>
            <pc:sldMk cId="3965964026" sldId="2118"/>
            <ac:spMk id="82" creationId="{58EFA2E1-9FD9-5601-5807-863C5FA84959}"/>
          </ac:spMkLst>
        </pc:spChg>
        <pc:spChg chg="mod">
          <ac:chgData name="Aishwarya B" userId="0867edd5-7bf9-49fb-9002-3cb2c79b09e0" providerId="ADAL" clId="{067BEB74-AB2A-4C8D-B6B1-DC0A0AB36726}" dt="2024-04-03T11:36:40.712" v="9812" actId="1035"/>
          <ac:spMkLst>
            <pc:docMk/>
            <pc:sldMk cId="3965964026" sldId="2118"/>
            <ac:spMk id="85" creationId="{C9339B20-19F1-89FB-B8DE-4FA79C5C336D}"/>
          </ac:spMkLst>
        </pc:spChg>
        <pc:spChg chg="mod">
          <ac:chgData name="Aishwarya B" userId="0867edd5-7bf9-49fb-9002-3cb2c79b09e0" providerId="ADAL" clId="{067BEB74-AB2A-4C8D-B6B1-DC0A0AB36726}" dt="2024-04-03T11:36:40.712" v="9812" actId="1035"/>
          <ac:spMkLst>
            <pc:docMk/>
            <pc:sldMk cId="3965964026" sldId="2118"/>
            <ac:spMk id="86" creationId="{2AE18624-53F1-96DA-D178-39616792F7E5}"/>
          </ac:spMkLst>
        </pc:spChg>
        <pc:spChg chg="mod">
          <ac:chgData name="Aishwarya B" userId="0867edd5-7bf9-49fb-9002-3cb2c79b09e0" providerId="ADAL" clId="{067BEB74-AB2A-4C8D-B6B1-DC0A0AB36726}" dt="2024-04-03T11:36:40.712" v="9812" actId="1035"/>
          <ac:spMkLst>
            <pc:docMk/>
            <pc:sldMk cId="3965964026" sldId="2118"/>
            <ac:spMk id="87" creationId="{81DB347E-0035-57A4-7261-E87FD0B1912E}"/>
          </ac:spMkLst>
        </pc:spChg>
        <pc:grpChg chg="mod">
          <ac:chgData name="Aishwarya B" userId="0867edd5-7bf9-49fb-9002-3cb2c79b09e0" providerId="ADAL" clId="{067BEB74-AB2A-4C8D-B6B1-DC0A0AB36726}" dt="2024-04-03T11:36:40.712" v="9812" actId="1035"/>
          <ac:grpSpMkLst>
            <pc:docMk/>
            <pc:sldMk cId="3965964026" sldId="2118"/>
            <ac:grpSpMk id="21" creationId="{FB614D5F-8A66-7E82-2EFC-F3597CD7B49F}"/>
          </ac:grpSpMkLst>
        </pc:grpChg>
        <pc:grpChg chg="mod">
          <ac:chgData name="Aishwarya B" userId="0867edd5-7bf9-49fb-9002-3cb2c79b09e0" providerId="ADAL" clId="{067BEB74-AB2A-4C8D-B6B1-DC0A0AB36726}" dt="2024-04-03T11:36:40.712" v="9812" actId="1035"/>
          <ac:grpSpMkLst>
            <pc:docMk/>
            <pc:sldMk cId="3965964026" sldId="2118"/>
            <ac:grpSpMk id="32" creationId="{E2B3A62B-A01A-C010-E89B-AACA107BE07B}"/>
          </ac:grpSpMkLst>
        </pc:grpChg>
        <pc:grpChg chg="mod">
          <ac:chgData name="Aishwarya B" userId="0867edd5-7bf9-49fb-9002-3cb2c79b09e0" providerId="ADAL" clId="{067BEB74-AB2A-4C8D-B6B1-DC0A0AB36726}" dt="2024-04-03T11:36:40.712" v="9812" actId="1035"/>
          <ac:grpSpMkLst>
            <pc:docMk/>
            <pc:sldMk cId="3965964026" sldId="2118"/>
            <ac:grpSpMk id="34" creationId="{B5D9F471-B7AF-E577-89E9-8DACBA4B5A16}"/>
          </ac:grpSpMkLst>
        </pc:grpChg>
        <pc:grpChg chg="mod">
          <ac:chgData name="Aishwarya B" userId="0867edd5-7bf9-49fb-9002-3cb2c79b09e0" providerId="ADAL" clId="{067BEB74-AB2A-4C8D-B6B1-DC0A0AB36726}" dt="2024-04-03T11:36:40.712" v="9812" actId="1035"/>
          <ac:grpSpMkLst>
            <pc:docMk/>
            <pc:sldMk cId="3965964026" sldId="2118"/>
            <ac:grpSpMk id="35" creationId="{CC41578D-8808-6828-629C-13D67CF70B76}"/>
          </ac:grpSpMkLst>
        </pc:grpChg>
        <pc:grpChg chg="mod">
          <ac:chgData name="Aishwarya B" userId="0867edd5-7bf9-49fb-9002-3cb2c79b09e0" providerId="ADAL" clId="{067BEB74-AB2A-4C8D-B6B1-DC0A0AB36726}" dt="2024-04-03T11:36:40.712" v="9812" actId="1035"/>
          <ac:grpSpMkLst>
            <pc:docMk/>
            <pc:sldMk cId="3965964026" sldId="2118"/>
            <ac:grpSpMk id="39" creationId="{6B383402-A1AF-133A-1A46-533321F30251}"/>
          </ac:grpSpMkLst>
        </pc:grpChg>
        <pc:grpChg chg="mod">
          <ac:chgData name="Aishwarya B" userId="0867edd5-7bf9-49fb-9002-3cb2c79b09e0" providerId="ADAL" clId="{067BEB74-AB2A-4C8D-B6B1-DC0A0AB36726}" dt="2024-04-03T11:36:40.712" v="9812" actId="1035"/>
          <ac:grpSpMkLst>
            <pc:docMk/>
            <pc:sldMk cId="3965964026" sldId="2118"/>
            <ac:grpSpMk id="43" creationId="{4DE60CD0-FE7C-5117-2AAB-954701FECF11}"/>
          </ac:grpSpMkLst>
        </pc:grpChg>
        <pc:grpChg chg="mod">
          <ac:chgData name="Aishwarya B" userId="0867edd5-7bf9-49fb-9002-3cb2c79b09e0" providerId="ADAL" clId="{067BEB74-AB2A-4C8D-B6B1-DC0A0AB36726}" dt="2024-04-03T11:36:40.712" v="9812" actId="1035"/>
          <ac:grpSpMkLst>
            <pc:docMk/>
            <pc:sldMk cId="3965964026" sldId="2118"/>
            <ac:grpSpMk id="45" creationId="{4AF1DCB7-0F6D-DB6B-49C3-42F68B039F74}"/>
          </ac:grpSpMkLst>
        </pc:grpChg>
        <pc:grpChg chg="mod">
          <ac:chgData name="Aishwarya B" userId="0867edd5-7bf9-49fb-9002-3cb2c79b09e0" providerId="ADAL" clId="{067BEB74-AB2A-4C8D-B6B1-DC0A0AB36726}" dt="2024-04-03T11:36:40.712" v="9812" actId="1035"/>
          <ac:grpSpMkLst>
            <pc:docMk/>
            <pc:sldMk cId="3965964026" sldId="2118"/>
            <ac:grpSpMk id="46" creationId="{4CEB5EAE-317B-FE57-6598-1629C5BD059F}"/>
          </ac:grpSpMkLst>
        </pc:grpChg>
        <pc:grpChg chg="mod">
          <ac:chgData name="Aishwarya B" userId="0867edd5-7bf9-49fb-9002-3cb2c79b09e0" providerId="ADAL" clId="{067BEB74-AB2A-4C8D-B6B1-DC0A0AB36726}" dt="2024-04-03T11:36:40.712" v="9812" actId="1035"/>
          <ac:grpSpMkLst>
            <pc:docMk/>
            <pc:sldMk cId="3965964026" sldId="2118"/>
            <ac:grpSpMk id="50" creationId="{1D177C77-2837-F65A-7582-5498AB240BD9}"/>
          </ac:grpSpMkLst>
        </pc:grpChg>
        <pc:grpChg chg="mod">
          <ac:chgData name="Aishwarya B" userId="0867edd5-7bf9-49fb-9002-3cb2c79b09e0" providerId="ADAL" clId="{067BEB74-AB2A-4C8D-B6B1-DC0A0AB36726}" dt="2024-04-03T11:36:40.712" v="9812" actId="1035"/>
          <ac:grpSpMkLst>
            <pc:docMk/>
            <pc:sldMk cId="3965964026" sldId="2118"/>
            <ac:grpSpMk id="54" creationId="{C102BE89-0C7B-0C29-8E9D-E5A2BBE98487}"/>
          </ac:grpSpMkLst>
        </pc:grpChg>
        <pc:grpChg chg="mod">
          <ac:chgData name="Aishwarya B" userId="0867edd5-7bf9-49fb-9002-3cb2c79b09e0" providerId="ADAL" clId="{067BEB74-AB2A-4C8D-B6B1-DC0A0AB36726}" dt="2024-04-03T11:36:40.712" v="9812" actId="1035"/>
          <ac:grpSpMkLst>
            <pc:docMk/>
            <pc:sldMk cId="3965964026" sldId="2118"/>
            <ac:grpSpMk id="56" creationId="{BF974DDA-CC3C-D50A-FD53-98B8DA50D901}"/>
          </ac:grpSpMkLst>
        </pc:grpChg>
        <pc:grpChg chg="mod">
          <ac:chgData name="Aishwarya B" userId="0867edd5-7bf9-49fb-9002-3cb2c79b09e0" providerId="ADAL" clId="{067BEB74-AB2A-4C8D-B6B1-DC0A0AB36726}" dt="2024-04-03T11:36:40.712" v="9812" actId="1035"/>
          <ac:grpSpMkLst>
            <pc:docMk/>
            <pc:sldMk cId="3965964026" sldId="2118"/>
            <ac:grpSpMk id="57" creationId="{4ADBFAAF-7BB3-6277-5446-E55D9214AC28}"/>
          </ac:grpSpMkLst>
        </pc:grpChg>
        <pc:grpChg chg="mod">
          <ac:chgData name="Aishwarya B" userId="0867edd5-7bf9-49fb-9002-3cb2c79b09e0" providerId="ADAL" clId="{067BEB74-AB2A-4C8D-B6B1-DC0A0AB36726}" dt="2024-04-03T11:36:40.712" v="9812" actId="1035"/>
          <ac:grpSpMkLst>
            <pc:docMk/>
            <pc:sldMk cId="3965964026" sldId="2118"/>
            <ac:grpSpMk id="61" creationId="{042A895E-90CA-F79F-FDBC-371F0FDC01E8}"/>
          </ac:grpSpMkLst>
        </pc:grpChg>
        <pc:grpChg chg="mod">
          <ac:chgData name="Aishwarya B" userId="0867edd5-7bf9-49fb-9002-3cb2c79b09e0" providerId="ADAL" clId="{067BEB74-AB2A-4C8D-B6B1-DC0A0AB36726}" dt="2024-04-03T11:36:40.712" v="9812" actId="1035"/>
          <ac:grpSpMkLst>
            <pc:docMk/>
            <pc:sldMk cId="3965964026" sldId="2118"/>
            <ac:grpSpMk id="65" creationId="{B5327776-7F22-830F-4787-74296ADFF107}"/>
          </ac:grpSpMkLst>
        </pc:grpChg>
        <pc:grpChg chg="mod">
          <ac:chgData name="Aishwarya B" userId="0867edd5-7bf9-49fb-9002-3cb2c79b09e0" providerId="ADAL" clId="{067BEB74-AB2A-4C8D-B6B1-DC0A0AB36726}" dt="2024-04-03T11:36:40.712" v="9812" actId="1035"/>
          <ac:grpSpMkLst>
            <pc:docMk/>
            <pc:sldMk cId="3965964026" sldId="2118"/>
            <ac:grpSpMk id="67" creationId="{71A956DD-8307-7911-6537-637B1C5FCE17}"/>
          </ac:grpSpMkLst>
        </pc:grpChg>
        <pc:grpChg chg="mod">
          <ac:chgData name="Aishwarya B" userId="0867edd5-7bf9-49fb-9002-3cb2c79b09e0" providerId="ADAL" clId="{067BEB74-AB2A-4C8D-B6B1-DC0A0AB36726}" dt="2024-04-03T11:36:40.712" v="9812" actId="1035"/>
          <ac:grpSpMkLst>
            <pc:docMk/>
            <pc:sldMk cId="3965964026" sldId="2118"/>
            <ac:grpSpMk id="68" creationId="{287D1967-D24D-E4FA-1717-6963477056D3}"/>
          </ac:grpSpMkLst>
        </pc:grpChg>
        <pc:grpChg chg="mod">
          <ac:chgData name="Aishwarya B" userId="0867edd5-7bf9-49fb-9002-3cb2c79b09e0" providerId="ADAL" clId="{067BEB74-AB2A-4C8D-B6B1-DC0A0AB36726}" dt="2024-04-03T11:36:40.712" v="9812" actId="1035"/>
          <ac:grpSpMkLst>
            <pc:docMk/>
            <pc:sldMk cId="3965964026" sldId="2118"/>
            <ac:grpSpMk id="72" creationId="{53E8EBF9-0D7D-8A5B-B333-903340874DED}"/>
          </ac:grpSpMkLst>
        </pc:grpChg>
        <pc:grpChg chg="mod">
          <ac:chgData name="Aishwarya B" userId="0867edd5-7bf9-49fb-9002-3cb2c79b09e0" providerId="ADAL" clId="{067BEB74-AB2A-4C8D-B6B1-DC0A0AB36726}" dt="2024-04-03T11:36:40.712" v="9812" actId="1035"/>
          <ac:grpSpMkLst>
            <pc:docMk/>
            <pc:sldMk cId="3965964026" sldId="2118"/>
            <ac:grpSpMk id="76" creationId="{74050485-2AD1-B8A4-1E7A-7325D374F658}"/>
          </ac:grpSpMkLst>
        </pc:grpChg>
        <pc:grpChg chg="mod">
          <ac:chgData name="Aishwarya B" userId="0867edd5-7bf9-49fb-9002-3cb2c79b09e0" providerId="ADAL" clId="{067BEB74-AB2A-4C8D-B6B1-DC0A0AB36726}" dt="2024-04-03T11:36:40.712" v="9812" actId="1035"/>
          <ac:grpSpMkLst>
            <pc:docMk/>
            <pc:sldMk cId="3965964026" sldId="2118"/>
            <ac:grpSpMk id="78" creationId="{062032F3-D102-9E27-8A1C-9F26D4F20083}"/>
          </ac:grpSpMkLst>
        </pc:grpChg>
        <pc:grpChg chg="mod">
          <ac:chgData name="Aishwarya B" userId="0867edd5-7bf9-49fb-9002-3cb2c79b09e0" providerId="ADAL" clId="{067BEB74-AB2A-4C8D-B6B1-DC0A0AB36726}" dt="2024-04-03T11:36:40.712" v="9812" actId="1035"/>
          <ac:grpSpMkLst>
            <pc:docMk/>
            <pc:sldMk cId="3965964026" sldId="2118"/>
            <ac:grpSpMk id="79" creationId="{D5CEF06E-E526-436C-5984-98AED2CFC492}"/>
          </ac:grpSpMkLst>
        </pc:grpChg>
        <pc:grpChg chg="mod">
          <ac:chgData name="Aishwarya B" userId="0867edd5-7bf9-49fb-9002-3cb2c79b09e0" providerId="ADAL" clId="{067BEB74-AB2A-4C8D-B6B1-DC0A0AB36726}" dt="2024-04-03T11:36:40.712" v="9812" actId="1035"/>
          <ac:grpSpMkLst>
            <pc:docMk/>
            <pc:sldMk cId="3965964026" sldId="2118"/>
            <ac:grpSpMk id="83" creationId="{BCD30FFA-F912-66BC-0123-7BC5739D446F}"/>
          </ac:grpSpMkLst>
        </pc:grpChg>
        <pc:picChg chg="mod">
          <ac:chgData name="Aishwarya B" userId="0867edd5-7bf9-49fb-9002-3cb2c79b09e0" providerId="ADAL" clId="{067BEB74-AB2A-4C8D-B6B1-DC0A0AB36726}" dt="2024-04-03T11:36:40.712" v="9812" actId="1035"/>
          <ac:picMkLst>
            <pc:docMk/>
            <pc:sldMk cId="3965964026" sldId="2118"/>
            <ac:picMk id="90" creationId="{2BCAC58D-1CD4-26F0-F65F-8866E7C55565}"/>
          </ac:picMkLst>
        </pc:picChg>
        <pc:picChg chg="mod">
          <ac:chgData name="Aishwarya B" userId="0867edd5-7bf9-49fb-9002-3cb2c79b09e0" providerId="ADAL" clId="{067BEB74-AB2A-4C8D-B6B1-DC0A0AB36726}" dt="2024-04-03T11:36:40.712" v="9812" actId="1035"/>
          <ac:picMkLst>
            <pc:docMk/>
            <pc:sldMk cId="3965964026" sldId="2118"/>
            <ac:picMk id="92" creationId="{5F8F057E-AB9A-ED56-CC8C-0E72F06408AB}"/>
          </ac:picMkLst>
        </pc:picChg>
        <pc:picChg chg="mod">
          <ac:chgData name="Aishwarya B" userId="0867edd5-7bf9-49fb-9002-3cb2c79b09e0" providerId="ADAL" clId="{067BEB74-AB2A-4C8D-B6B1-DC0A0AB36726}" dt="2024-04-03T11:36:40.712" v="9812" actId="1035"/>
          <ac:picMkLst>
            <pc:docMk/>
            <pc:sldMk cId="3965964026" sldId="2118"/>
            <ac:picMk id="94" creationId="{746179D0-5BAF-535F-A75A-2DD14C4E9EC9}"/>
          </ac:picMkLst>
        </pc:picChg>
        <pc:picChg chg="mod">
          <ac:chgData name="Aishwarya B" userId="0867edd5-7bf9-49fb-9002-3cb2c79b09e0" providerId="ADAL" clId="{067BEB74-AB2A-4C8D-B6B1-DC0A0AB36726}" dt="2024-04-03T11:36:40.712" v="9812" actId="1035"/>
          <ac:picMkLst>
            <pc:docMk/>
            <pc:sldMk cId="3965964026" sldId="2118"/>
            <ac:picMk id="96" creationId="{8B954CE9-57CE-4F27-D5D1-885AE0AAABD4}"/>
          </ac:picMkLst>
        </pc:picChg>
        <pc:picChg chg="mod">
          <ac:chgData name="Aishwarya B" userId="0867edd5-7bf9-49fb-9002-3cb2c79b09e0" providerId="ADAL" clId="{067BEB74-AB2A-4C8D-B6B1-DC0A0AB36726}" dt="2024-04-03T11:36:40.712" v="9812" actId="1035"/>
          <ac:picMkLst>
            <pc:docMk/>
            <pc:sldMk cId="3965964026" sldId="2118"/>
            <ac:picMk id="98" creationId="{D8DB19E0-2A42-44A9-1CAF-7D426B3E1CA6}"/>
          </ac:picMkLst>
        </pc:picChg>
      </pc:sldChg>
      <pc:sldChg chg="del">
        <pc:chgData name="Aishwarya B" userId="0867edd5-7bf9-49fb-9002-3cb2c79b09e0" providerId="ADAL" clId="{067BEB74-AB2A-4C8D-B6B1-DC0A0AB36726}" dt="2024-04-01T06:43:39.274" v="6355" actId="47"/>
        <pc:sldMkLst>
          <pc:docMk/>
          <pc:sldMk cId="3845713480" sldId="2120"/>
        </pc:sldMkLst>
      </pc:sldChg>
      <pc:sldChg chg="del">
        <pc:chgData name="Aishwarya B" userId="0867edd5-7bf9-49fb-9002-3cb2c79b09e0" providerId="ADAL" clId="{067BEB74-AB2A-4C8D-B6B1-DC0A0AB36726}" dt="2024-04-01T06:43:45.612" v="6357" actId="47"/>
        <pc:sldMkLst>
          <pc:docMk/>
          <pc:sldMk cId="1518844209" sldId="2123"/>
        </pc:sldMkLst>
      </pc:sldChg>
      <pc:sldChg chg="del">
        <pc:chgData name="Aishwarya B" userId="0867edd5-7bf9-49fb-9002-3cb2c79b09e0" providerId="ADAL" clId="{067BEB74-AB2A-4C8D-B6B1-DC0A0AB36726}" dt="2024-03-18T10:08:55.537" v="4578" actId="47"/>
        <pc:sldMkLst>
          <pc:docMk/>
          <pc:sldMk cId="4165620444" sldId="2125"/>
        </pc:sldMkLst>
      </pc:sldChg>
      <pc:sldChg chg="del ord">
        <pc:chgData name="Aishwarya B" userId="0867edd5-7bf9-49fb-9002-3cb2c79b09e0" providerId="ADAL" clId="{067BEB74-AB2A-4C8D-B6B1-DC0A0AB36726}" dt="2024-04-01T07:15:09.290" v="6404" actId="47"/>
        <pc:sldMkLst>
          <pc:docMk/>
          <pc:sldMk cId="3673306440" sldId="2126"/>
        </pc:sldMkLst>
      </pc:sldChg>
      <pc:sldChg chg="del">
        <pc:chgData name="Aishwarya B" userId="0867edd5-7bf9-49fb-9002-3cb2c79b09e0" providerId="ADAL" clId="{067BEB74-AB2A-4C8D-B6B1-DC0A0AB36726}" dt="2024-03-27T11:58:22.945" v="5714" actId="47"/>
        <pc:sldMkLst>
          <pc:docMk/>
          <pc:sldMk cId="885512999" sldId="2127"/>
        </pc:sldMkLst>
      </pc:sldChg>
      <pc:sldChg chg="add del">
        <pc:chgData name="Aishwarya B" userId="0867edd5-7bf9-49fb-9002-3cb2c79b09e0" providerId="ADAL" clId="{067BEB74-AB2A-4C8D-B6B1-DC0A0AB36726}" dt="2024-04-01T07:14:59.072" v="6402" actId="2696"/>
        <pc:sldMkLst>
          <pc:docMk/>
          <pc:sldMk cId="457736339" sldId="2128"/>
        </pc:sldMkLst>
      </pc:sldChg>
      <pc:sldChg chg="add">
        <pc:chgData name="Aishwarya B" userId="0867edd5-7bf9-49fb-9002-3cb2c79b09e0" providerId="ADAL" clId="{067BEB74-AB2A-4C8D-B6B1-DC0A0AB36726}" dt="2024-04-01T07:15:06.111" v="6403"/>
        <pc:sldMkLst>
          <pc:docMk/>
          <pc:sldMk cId="501022484" sldId="2128"/>
        </pc:sldMkLst>
      </pc:sldChg>
      <pc:sldChg chg="addSp delSp modSp mod ord">
        <pc:chgData name="Aishwarya B" userId="0867edd5-7bf9-49fb-9002-3cb2c79b09e0" providerId="ADAL" clId="{067BEB74-AB2A-4C8D-B6B1-DC0A0AB36726}" dt="2024-04-03T11:24:05.028" v="9680" actId="1076"/>
        <pc:sldMkLst>
          <pc:docMk/>
          <pc:sldMk cId="325802235" sldId="2129"/>
        </pc:sldMkLst>
        <pc:spChg chg="mod">
          <ac:chgData name="Aishwarya B" userId="0867edd5-7bf9-49fb-9002-3cb2c79b09e0" providerId="ADAL" clId="{067BEB74-AB2A-4C8D-B6B1-DC0A0AB36726}" dt="2024-03-18T04:37:08.324" v="2664" actId="113"/>
          <ac:spMkLst>
            <pc:docMk/>
            <pc:sldMk cId="325802235" sldId="2129"/>
            <ac:spMk id="2" creationId="{B31ED80E-AC9E-9159-A650-5202F73D6385}"/>
          </ac:spMkLst>
        </pc:spChg>
        <pc:spChg chg="add del mod">
          <ac:chgData name="Aishwarya B" userId="0867edd5-7bf9-49fb-9002-3cb2c79b09e0" providerId="ADAL" clId="{067BEB74-AB2A-4C8D-B6B1-DC0A0AB36726}" dt="2024-04-01T07:51:58.442" v="6446" actId="478"/>
          <ac:spMkLst>
            <pc:docMk/>
            <pc:sldMk cId="325802235" sldId="2129"/>
            <ac:spMk id="8" creationId="{3149880C-EB94-5D8E-075A-839188FFABDE}"/>
          </ac:spMkLst>
        </pc:spChg>
        <pc:picChg chg="add del mod">
          <ac:chgData name="Aishwarya B" userId="0867edd5-7bf9-49fb-9002-3cb2c79b09e0" providerId="ADAL" clId="{067BEB74-AB2A-4C8D-B6B1-DC0A0AB36726}" dt="2024-04-03T11:23:59.722" v="9678" actId="478"/>
          <ac:picMkLst>
            <pc:docMk/>
            <pc:sldMk cId="325802235" sldId="2129"/>
            <ac:picMk id="7" creationId="{FF1B847F-9C66-854E-9B50-5CAAEA33A826}"/>
          </ac:picMkLst>
        </pc:picChg>
        <pc:picChg chg="add mod">
          <ac:chgData name="Aishwarya B" userId="0867edd5-7bf9-49fb-9002-3cb2c79b09e0" providerId="ADAL" clId="{067BEB74-AB2A-4C8D-B6B1-DC0A0AB36726}" dt="2024-04-03T11:24:05.028" v="9680" actId="1076"/>
          <ac:picMkLst>
            <pc:docMk/>
            <pc:sldMk cId="325802235" sldId="2129"/>
            <ac:picMk id="8" creationId="{7E6987E7-A912-0F0A-AFB8-34D506E006C9}"/>
          </ac:picMkLst>
        </pc:picChg>
        <pc:picChg chg="del">
          <ac:chgData name="Aishwarya B" userId="0867edd5-7bf9-49fb-9002-3cb2c79b09e0" providerId="ADAL" clId="{067BEB74-AB2A-4C8D-B6B1-DC0A0AB36726}" dt="2024-03-15T13:36:12.812" v="2374" actId="478"/>
          <ac:picMkLst>
            <pc:docMk/>
            <pc:sldMk cId="325802235" sldId="2129"/>
            <ac:picMk id="11" creationId="{E6C243D9-5C7E-C1C3-8A87-496D3A90418E}"/>
          </ac:picMkLst>
        </pc:picChg>
      </pc:sldChg>
      <pc:sldChg chg="del">
        <pc:chgData name="Aishwarya B" userId="0867edd5-7bf9-49fb-9002-3cb2c79b09e0" providerId="ADAL" clId="{067BEB74-AB2A-4C8D-B6B1-DC0A0AB36726}" dt="2024-04-01T06:43:11.830" v="6350" actId="47"/>
        <pc:sldMkLst>
          <pc:docMk/>
          <pc:sldMk cId="2614924947" sldId="2130"/>
        </pc:sldMkLst>
      </pc:sldChg>
      <pc:sldChg chg="del">
        <pc:chgData name="Aishwarya B" userId="0867edd5-7bf9-49fb-9002-3cb2c79b09e0" providerId="ADAL" clId="{067BEB74-AB2A-4C8D-B6B1-DC0A0AB36726}" dt="2024-03-18T04:37:35.980" v="2667" actId="47"/>
        <pc:sldMkLst>
          <pc:docMk/>
          <pc:sldMk cId="3072231912" sldId="2131"/>
        </pc:sldMkLst>
      </pc:sldChg>
      <pc:sldChg chg="del">
        <pc:chgData name="Aishwarya B" userId="0867edd5-7bf9-49fb-9002-3cb2c79b09e0" providerId="ADAL" clId="{067BEB74-AB2A-4C8D-B6B1-DC0A0AB36726}" dt="2024-03-15T13:37:19.659" v="2412" actId="47"/>
        <pc:sldMkLst>
          <pc:docMk/>
          <pc:sldMk cId="2946386034" sldId="2132"/>
        </pc:sldMkLst>
      </pc:sldChg>
      <pc:sldChg chg="del">
        <pc:chgData name="Aishwarya B" userId="0867edd5-7bf9-49fb-9002-3cb2c79b09e0" providerId="ADAL" clId="{067BEB74-AB2A-4C8D-B6B1-DC0A0AB36726}" dt="2024-03-18T04:32:39.133" v="2580" actId="47"/>
        <pc:sldMkLst>
          <pc:docMk/>
          <pc:sldMk cId="1470065920" sldId="2133"/>
        </pc:sldMkLst>
      </pc:sldChg>
      <pc:sldChg chg="del">
        <pc:chgData name="Aishwarya B" userId="0867edd5-7bf9-49fb-9002-3cb2c79b09e0" providerId="ADAL" clId="{067BEB74-AB2A-4C8D-B6B1-DC0A0AB36726}" dt="2024-03-18T04:33:46.509" v="2645" actId="47"/>
        <pc:sldMkLst>
          <pc:docMk/>
          <pc:sldMk cId="726728918" sldId="2134"/>
        </pc:sldMkLst>
      </pc:sldChg>
      <pc:sldChg chg="del">
        <pc:chgData name="Aishwarya B" userId="0867edd5-7bf9-49fb-9002-3cb2c79b09e0" providerId="ADAL" clId="{067BEB74-AB2A-4C8D-B6B1-DC0A0AB36726}" dt="2024-03-18T04:34:17.608" v="2649" actId="47"/>
        <pc:sldMkLst>
          <pc:docMk/>
          <pc:sldMk cId="1357145838" sldId="2135"/>
        </pc:sldMkLst>
      </pc:sldChg>
      <pc:sldChg chg="del">
        <pc:chgData name="Aishwarya B" userId="0867edd5-7bf9-49fb-9002-3cb2c79b09e0" providerId="ADAL" clId="{067BEB74-AB2A-4C8D-B6B1-DC0A0AB36726}" dt="2024-03-18T04:34:35.111" v="2651" actId="47"/>
        <pc:sldMkLst>
          <pc:docMk/>
          <pc:sldMk cId="796381155" sldId="2136"/>
        </pc:sldMkLst>
      </pc:sldChg>
      <pc:sldChg chg="del">
        <pc:chgData name="Aishwarya B" userId="0867edd5-7bf9-49fb-9002-3cb2c79b09e0" providerId="ADAL" clId="{067BEB74-AB2A-4C8D-B6B1-DC0A0AB36726}" dt="2024-03-18T04:34:46.163" v="2652" actId="47"/>
        <pc:sldMkLst>
          <pc:docMk/>
          <pc:sldMk cId="2211000170" sldId="2137"/>
        </pc:sldMkLst>
      </pc:sldChg>
      <pc:sldChg chg="del">
        <pc:chgData name="Aishwarya B" userId="0867edd5-7bf9-49fb-9002-3cb2c79b09e0" providerId="ADAL" clId="{067BEB74-AB2A-4C8D-B6B1-DC0A0AB36726}" dt="2024-03-18T10:08:56.533" v="4579" actId="47"/>
        <pc:sldMkLst>
          <pc:docMk/>
          <pc:sldMk cId="3712867523" sldId="2138"/>
        </pc:sldMkLst>
      </pc:sldChg>
      <pc:sldChg chg="del">
        <pc:chgData name="Aishwarya B" userId="0867edd5-7bf9-49fb-9002-3cb2c79b09e0" providerId="ADAL" clId="{067BEB74-AB2A-4C8D-B6B1-DC0A0AB36726}" dt="2024-03-18T09:43:02.718" v="4381" actId="47"/>
        <pc:sldMkLst>
          <pc:docMk/>
          <pc:sldMk cId="3823460627" sldId="2139"/>
        </pc:sldMkLst>
      </pc:sldChg>
      <pc:sldChg chg="del">
        <pc:chgData name="Aishwarya B" userId="0867edd5-7bf9-49fb-9002-3cb2c79b09e0" providerId="ADAL" clId="{067BEB74-AB2A-4C8D-B6B1-DC0A0AB36726}" dt="2024-03-18T04:37:00.084" v="2662" actId="47"/>
        <pc:sldMkLst>
          <pc:docMk/>
          <pc:sldMk cId="2343487390" sldId="2140"/>
        </pc:sldMkLst>
      </pc:sldChg>
      <pc:sldChg chg="del">
        <pc:chgData name="Aishwarya B" userId="0867edd5-7bf9-49fb-9002-3cb2c79b09e0" providerId="ADAL" clId="{067BEB74-AB2A-4C8D-B6B1-DC0A0AB36726}" dt="2024-03-18T04:37:00.823" v="2663" actId="47"/>
        <pc:sldMkLst>
          <pc:docMk/>
          <pc:sldMk cId="4098863462" sldId="2141"/>
        </pc:sldMkLst>
      </pc:sldChg>
      <pc:sldChg chg="del">
        <pc:chgData name="Aishwarya B" userId="0867edd5-7bf9-49fb-9002-3cb2c79b09e0" providerId="ADAL" clId="{067BEB74-AB2A-4C8D-B6B1-DC0A0AB36726}" dt="2024-03-15T04:58:20.248" v="1480" actId="47"/>
        <pc:sldMkLst>
          <pc:docMk/>
          <pc:sldMk cId="3875692999" sldId="2142"/>
        </pc:sldMkLst>
      </pc:sldChg>
      <pc:sldChg chg="del">
        <pc:chgData name="Aishwarya B" userId="0867edd5-7bf9-49fb-9002-3cb2c79b09e0" providerId="ADAL" clId="{067BEB74-AB2A-4C8D-B6B1-DC0A0AB36726}" dt="2024-03-15T04:58:21.456" v="1481" actId="47"/>
        <pc:sldMkLst>
          <pc:docMk/>
          <pc:sldMk cId="480721651" sldId="2143"/>
        </pc:sldMkLst>
      </pc:sldChg>
      <pc:sldChg chg="modSp mod modNotesTx">
        <pc:chgData name="Aishwarya B" userId="0867edd5-7bf9-49fb-9002-3cb2c79b09e0" providerId="ADAL" clId="{067BEB74-AB2A-4C8D-B6B1-DC0A0AB36726}" dt="2024-04-03T18:19:20.150" v="10083" actId="113"/>
        <pc:sldMkLst>
          <pc:docMk/>
          <pc:sldMk cId="3858883493" sldId="2144"/>
        </pc:sldMkLst>
        <pc:spChg chg="mod">
          <ac:chgData name="Aishwarya B" userId="0867edd5-7bf9-49fb-9002-3cb2c79b09e0" providerId="ADAL" clId="{067BEB74-AB2A-4C8D-B6B1-DC0A0AB36726}" dt="2024-04-03T18:18:50.747" v="10080" actId="6549"/>
          <ac:spMkLst>
            <pc:docMk/>
            <pc:sldMk cId="3858883493" sldId="2144"/>
            <ac:spMk id="5" creationId="{23A7D59A-12FC-BD96-FADF-E3A02D56F10E}"/>
          </ac:spMkLst>
        </pc:spChg>
        <pc:spChg chg="mod">
          <ac:chgData name="Aishwarya B" userId="0867edd5-7bf9-49fb-9002-3cb2c79b09e0" providerId="ADAL" clId="{067BEB74-AB2A-4C8D-B6B1-DC0A0AB36726}" dt="2024-04-03T18:17:44.988" v="10066"/>
          <ac:spMkLst>
            <pc:docMk/>
            <pc:sldMk cId="3858883493" sldId="2144"/>
            <ac:spMk id="6" creationId="{1881DD73-7878-6AA4-526B-09B9A374C114}"/>
          </ac:spMkLst>
        </pc:spChg>
      </pc:sldChg>
      <pc:sldChg chg="modSp mod modNotesTx">
        <pc:chgData name="Aishwarya B" userId="0867edd5-7bf9-49fb-9002-3cb2c79b09e0" providerId="ADAL" clId="{067BEB74-AB2A-4C8D-B6B1-DC0A0AB36726}" dt="2024-04-03T04:33:26.087" v="8557" actId="20577"/>
        <pc:sldMkLst>
          <pc:docMk/>
          <pc:sldMk cId="706331835" sldId="2145"/>
        </pc:sldMkLst>
        <pc:spChg chg="mod">
          <ac:chgData name="Aishwarya B" userId="0867edd5-7bf9-49fb-9002-3cb2c79b09e0" providerId="ADAL" clId="{067BEB74-AB2A-4C8D-B6B1-DC0A0AB36726}" dt="2024-04-03T04:31:42.172" v="8536" actId="20577"/>
          <ac:spMkLst>
            <pc:docMk/>
            <pc:sldMk cId="706331835" sldId="2145"/>
            <ac:spMk id="5" creationId="{21473AF6-F6BD-48A0-6025-0F7C2CF1280B}"/>
          </ac:spMkLst>
        </pc:spChg>
        <pc:spChg chg="mod">
          <ac:chgData name="Aishwarya B" userId="0867edd5-7bf9-49fb-9002-3cb2c79b09e0" providerId="ADAL" clId="{067BEB74-AB2A-4C8D-B6B1-DC0A0AB36726}" dt="2024-04-03T04:30:53.085" v="8521" actId="20577"/>
          <ac:spMkLst>
            <pc:docMk/>
            <pc:sldMk cId="706331835" sldId="2145"/>
            <ac:spMk id="6" creationId="{5AB0AE8D-F2DA-38B6-C4A7-E10D7CD5F0BF}"/>
          </ac:spMkLst>
        </pc:spChg>
      </pc:sldChg>
      <pc:sldChg chg="addSp delSp modSp add del mod ord">
        <pc:chgData name="Aishwarya B" userId="0867edd5-7bf9-49fb-9002-3cb2c79b09e0" providerId="ADAL" clId="{067BEB74-AB2A-4C8D-B6B1-DC0A0AB36726}" dt="2024-04-03T17:41:38.070" v="9980" actId="1035"/>
        <pc:sldMkLst>
          <pc:docMk/>
          <pc:sldMk cId="1652990340" sldId="2147"/>
        </pc:sldMkLst>
        <pc:spChg chg="add del mod">
          <ac:chgData name="Aishwarya B" userId="0867edd5-7bf9-49fb-9002-3cb2c79b09e0" providerId="ADAL" clId="{067BEB74-AB2A-4C8D-B6B1-DC0A0AB36726}" dt="2024-04-01T12:49:45.527" v="7784" actId="478"/>
          <ac:spMkLst>
            <pc:docMk/>
            <pc:sldMk cId="1652990340" sldId="2147"/>
            <ac:spMk id="2" creationId="{DB602C3B-F946-0949-7A63-5601334BC9F2}"/>
          </ac:spMkLst>
        </pc:spChg>
        <pc:spChg chg="mod">
          <ac:chgData name="Aishwarya B" userId="0867edd5-7bf9-49fb-9002-3cb2c79b09e0" providerId="ADAL" clId="{067BEB74-AB2A-4C8D-B6B1-DC0A0AB36726}" dt="2024-04-01T12:44:45.603" v="7780" actId="20577"/>
          <ac:spMkLst>
            <pc:docMk/>
            <pc:sldMk cId="1652990340" sldId="2147"/>
            <ac:spMk id="4" creationId="{0A1E4DFC-20C7-73E0-1D63-04195A76C326}"/>
          </ac:spMkLst>
        </pc:spChg>
        <pc:graphicFrameChg chg="add del">
          <ac:chgData name="Aishwarya B" userId="0867edd5-7bf9-49fb-9002-3cb2c79b09e0" providerId="ADAL" clId="{067BEB74-AB2A-4C8D-B6B1-DC0A0AB36726}" dt="2024-03-18T06:44:22.995" v="2672" actId="21"/>
          <ac:graphicFrameMkLst>
            <pc:docMk/>
            <pc:sldMk cId="1652990340" sldId="2147"/>
            <ac:graphicFrameMk id="3" creationId="{91927538-BD80-0A45-10F0-A02373B92888}"/>
          </ac:graphicFrameMkLst>
        </pc:graphicFrameChg>
        <pc:graphicFrameChg chg="mod modGraphic">
          <ac:chgData name="Aishwarya B" userId="0867edd5-7bf9-49fb-9002-3cb2c79b09e0" providerId="ADAL" clId="{067BEB74-AB2A-4C8D-B6B1-DC0A0AB36726}" dt="2024-04-03T17:41:38.070" v="9980" actId="1035"/>
          <ac:graphicFrameMkLst>
            <pc:docMk/>
            <pc:sldMk cId="1652990340" sldId="2147"/>
            <ac:graphicFrameMk id="7" creationId="{9B757B07-FD32-27C5-4D3D-36CFF90D382B}"/>
          </ac:graphicFrameMkLst>
        </pc:graphicFrameChg>
      </pc:sldChg>
      <pc:sldChg chg="addSp modSp del mod">
        <pc:chgData name="Aishwarya B" userId="0867edd5-7bf9-49fb-9002-3cb2c79b09e0" providerId="ADAL" clId="{067BEB74-AB2A-4C8D-B6B1-DC0A0AB36726}" dt="2024-03-28T06:43:40.812" v="6267" actId="47"/>
        <pc:sldMkLst>
          <pc:docMk/>
          <pc:sldMk cId="2594807175" sldId="2148"/>
        </pc:sldMkLst>
        <pc:spChg chg="add mod">
          <ac:chgData name="Aishwarya B" userId="0867edd5-7bf9-49fb-9002-3cb2c79b09e0" providerId="ADAL" clId="{067BEB74-AB2A-4C8D-B6B1-DC0A0AB36726}" dt="2024-03-19T04:27:49.533" v="5561" actId="1037"/>
          <ac:spMkLst>
            <pc:docMk/>
            <pc:sldMk cId="2594807175" sldId="2148"/>
            <ac:spMk id="2" creationId="{E5175FAF-F516-3C7C-FB81-1A0B706FD116}"/>
          </ac:spMkLst>
        </pc:spChg>
      </pc:sldChg>
      <pc:sldChg chg="addSp delSp modSp new del mod">
        <pc:chgData name="Aishwarya B" userId="0867edd5-7bf9-49fb-9002-3cb2c79b09e0" providerId="ADAL" clId="{067BEB74-AB2A-4C8D-B6B1-DC0A0AB36726}" dt="2024-04-01T06:41:43.100" v="6314" actId="47"/>
        <pc:sldMkLst>
          <pc:docMk/>
          <pc:sldMk cId="1546028308" sldId="2149"/>
        </pc:sldMkLst>
        <pc:spChg chg="del mod">
          <ac:chgData name="Aishwarya B" userId="0867edd5-7bf9-49fb-9002-3cb2c79b09e0" providerId="ADAL" clId="{067BEB74-AB2A-4C8D-B6B1-DC0A0AB36726}" dt="2024-03-14T10:08:24.981" v="955" actId="478"/>
          <ac:spMkLst>
            <pc:docMk/>
            <pc:sldMk cId="1546028308" sldId="2149"/>
            <ac:spMk id="2" creationId="{BA012DB6-DA60-DB33-6916-D26D84D938E6}"/>
          </ac:spMkLst>
        </pc:spChg>
        <pc:spChg chg="del mod">
          <ac:chgData name="Aishwarya B" userId="0867edd5-7bf9-49fb-9002-3cb2c79b09e0" providerId="ADAL" clId="{067BEB74-AB2A-4C8D-B6B1-DC0A0AB36726}" dt="2024-03-14T10:09:13.767" v="1066" actId="478"/>
          <ac:spMkLst>
            <pc:docMk/>
            <pc:sldMk cId="1546028308" sldId="2149"/>
            <ac:spMk id="3" creationId="{F4C29C6F-A856-45DF-58C5-7573D2A3EA04}"/>
          </ac:spMkLst>
        </pc:spChg>
        <pc:spChg chg="mod">
          <ac:chgData name="Aishwarya B" userId="0867edd5-7bf9-49fb-9002-3cb2c79b09e0" providerId="ADAL" clId="{067BEB74-AB2A-4C8D-B6B1-DC0A0AB36726}" dt="2024-03-14T08:02:09.207" v="148"/>
          <ac:spMkLst>
            <pc:docMk/>
            <pc:sldMk cId="1546028308" sldId="2149"/>
            <ac:spMk id="4" creationId="{32346DFE-EB30-6614-4046-3B61444DD4B9}"/>
          </ac:spMkLst>
        </pc:spChg>
        <pc:spChg chg="add mod">
          <ac:chgData name="Aishwarya B" userId="0867edd5-7bf9-49fb-9002-3cb2c79b09e0" providerId="ADAL" clId="{067BEB74-AB2A-4C8D-B6B1-DC0A0AB36726}" dt="2024-03-14T09:34:16.752" v="886"/>
          <ac:spMkLst>
            <pc:docMk/>
            <pc:sldMk cId="1546028308" sldId="2149"/>
            <ac:spMk id="6" creationId="{BE6ECDB2-3360-5DC1-783E-03A1BF930E0F}"/>
          </ac:spMkLst>
        </pc:spChg>
        <pc:spChg chg="add del">
          <ac:chgData name="Aishwarya B" userId="0867edd5-7bf9-49fb-9002-3cb2c79b09e0" providerId="ADAL" clId="{067BEB74-AB2A-4C8D-B6B1-DC0A0AB36726}" dt="2024-03-14T09:48:28.096" v="890" actId="22"/>
          <ac:spMkLst>
            <pc:docMk/>
            <pc:sldMk cId="1546028308" sldId="2149"/>
            <ac:spMk id="8" creationId="{5B2871E3-338D-CDB8-1D74-D875B299A9B2}"/>
          </ac:spMkLst>
        </pc:spChg>
        <pc:spChg chg="add mod">
          <ac:chgData name="Aishwarya B" userId="0867edd5-7bf9-49fb-9002-3cb2c79b09e0" providerId="ADAL" clId="{067BEB74-AB2A-4C8D-B6B1-DC0A0AB36726}" dt="2024-04-01T05:09:05.924" v="6301" actId="21"/>
          <ac:spMkLst>
            <pc:docMk/>
            <pc:sldMk cId="1546028308" sldId="2149"/>
            <ac:spMk id="9" creationId="{6B95972D-311F-F3B2-2A8B-9B2E2D9B95DC}"/>
          </ac:spMkLst>
        </pc:spChg>
        <pc:spChg chg="add mod">
          <ac:chgData name="Aishwarya B" userId="0867edd5-7bf9-49fb-9002-3cb2c79b09e0" providerId="ADAL" clId="{067BEB74-AB2A-4C8D-B6B1-DC0A0AB36726}" dt="2024-03-15T04:56:53.529" v="1476" actId="14100"/>
          <ac:spMkLst>
            <pc:docMk/>
            <pc:sldMk cId="1546028308" sldId="2149"/>
            <ac:spMk id="10" creationId="{60A7E696-8985-2746-0533-C434D08A294E}"/>
          </ac:spMkLst>
        </pc:spChg>
        <pc:spChg chg="add mod">
          <ac:chgData name="Aishwarya B" userId="0867edd5-7bf9-49fb-9002-3cb2c79b09e0" providerId="ADAL" clId="{067BEB74-AB2A-4C8D-B6B1-DC0A0AB36726}" dt="2024-03-14T12:25:44.855" v="1463" actId="1036"/>
          <ac:spMkLst>
            <pc:docMk/>
            <pc:sldMk cId="1546028308" sldId="2149"/>
            <ac:spMk id="12" creationId="{04B8A9F3-2D2A-DFCA-F030-956565769A46}"/>
          </ac:spMkLst>
        </pc:spChg>
        <pc:spChg chg="add">
          <ac:chgData name="Aishwarya B" userId="0867edd5-7bf9-49fb-9002-3cb2c79b09e0" providerId="ADAL" clId="{067BEB74-AB2A-4C8D-B6B1-DC0A0AB36726}" dt="2024-03-15T09:03:38.230" v="1532" actId="11529"/>
          <ac:spMkLst>
            <pc:docMk/>
            <pc:sldMk cId="1546028308" sldId="2149"/>
            <ac:spMk id="13" creationId="{F307AFBE-B042-63AA-3C33-42451FEB8A0B}"/>
          </ac:spMkLst>
        </pc:spChg>
        <pc:cxnChg chg="add del mod replST">
          <ac:chgData name="Aishwarya B" userId="0867edd5-7bf9-49fb-9002-3cb2c79b09e0" providerId="ADAL" clId="{067BEB74-AB2A-4C8D-B6B1-DC0A0AB36726}" dt="2024-03-14T09:34:16.754" v="888"/>
          <ac:cxnSpMkLst>
            <pc:docMk/>
            <pc:sldMk cId="1546028308" sldId="2149"/>
            <ac:cxnSpMk id="5" creationId="{809E71D5-FABF-BA4D-A3AF-3F0983C81852}"/>
          </ac:cxnSpMkLst>
        </pc:cxnChg>
      </pc:sldChg>
      <pc:sldChg chg="addSp delSp modSp new del mod">
        <pc:chgData name="Aishwarya B" userId="0867edd5-7bf9-49fb-9002-3cb2c79b09e0" providerId="ADAL" clId="{067BEB74-AB2A-4C8D-B6B1-DC0A0AB36726}" dt="2024-04-01T06:41:43.750" v="6315" actId="47"/>
        <pc:sldMkLst>
          <pc:docMk/>
          <pc:sldMk cId="1348038626" sldId="2150"/>
        </pc:sldMkLst>
        <pc:spChg chg="del mod">
          <ac:chgData name="Aishwarya B" userId="0867edd5-7bf9-49fb-9002-3cb2c79b09e0" providerId="ADAL" clId="{067BEB74-AB2A-4C8D-B6B1-DC0A0AB36726}" dt="2024-03-14T09:03:07.276" v="290" actId="478"/>
          <ac:spMkLst>
            <pc:docMk/>
            <pc:sldMk cId="1348038626" sldId="2150"/>
            <ac:spMk id="2" creationId="{2EAA694B-F6D9-F2D4-20A9-43788E963113}"/>
          </ac:spMkLst>
        </pc:spChg>
        <pc:spChg chg="del mod">
          <ac:chgData name="Aishwarya B" userId="0867edd5-7bf9-49fb-9002-3cb2c79b09e0" providerId="ADAL" clId="{067BEB74-AB2A-4C8D-B6B1-DC0A0AB36726}" dt="2024-03-14T09:00:07.072" v="233" actId="478"/>
          <ac:spMkLst>
            <pc:docMk/>
            <pc:sldMk cId="1348038626" sldId="2150"/>
            <ac:spMk id="3" creationId="{691A4F9A-2174-4DEA-151C-8B46FDB6DEA5}"/>
          </ac:spMkLst>
        </pc:spChg>
        <pc:spChg chg="mod">
          <ac:chgData name="Aishwarya B" userId="0867edd5-7bf9-49fb-9002-3cb2c79b09e0" providerId="ADAL" clId="{067BEB74-AB2A-4C8D-B6B1-DC0A0AB36726}" dt="2024-03-14T08:02:12.994" v="149"/>
          <ac:spMkLst>
            <pc:docMk/>
            <pc:sldMk cId="1348038626" sldId="2150"/>
            <ac:spMk id="4" creationId="{4CC451FE-71C3-AD10-54F7-1B2E91716445}"/>
          </ac:spMkLst>
        </pc:spChg>
        <pc:spChg chg="add mod">
          <ac:chgData name="Aishwarya B" userId="0867edd5-7bf9-49fb-9002-3cb2c79b09e0" providerId="ADAL" clId="{067BEB74-AB2A-4C8D-B6B1-DC0A0AB36726}" dt="2024-03-14T10:26:13.110" v="1390" actId="1035"/>
          <ac:spMkLst>
            <pc:docMk/>
            <pc:sldMk cId="1348038626" sldId="2150"/>
            <ac:spMk id="5" creationId="{3177C57B-446F-9647-D556-8521892D7FDC}"/>
          </ac:spMkLst>
        </pc:spChg>
        <pc:spChg chg="add mod">
          <ac:chgData name="Aishwarya B" userId="0867edd5-7bf9-49fb-9002-3cb2c79b09e0" providerId="ADAL" clId="{067BEB74-AB2A-4C8D-B6B1-DC0A0AB36726}" dt="2024-03-14T10:26:13.110" v="1390" actId="1035"/>
          <ac:spMkLst>
            <pc:docMk/>
            <pc:sldMk cId="1348038626" sldId="2150"/>
            <ac:spMk id="6" creationId="{06712C11-FEE5-C2B1-DCFF-65999A61EEE6}"/>
          </ac:spMkLst>
        </pc:spChg>
        <pc:spChg chg="add mod">
          <ac:chgData name="Aishwarya B" userId="0867edd5-7bf9-49fb-9002-3cb2c79b09e0" providerId="ADAL" clId="{067BEB74-AB2A-4C8D-B6B1-DC0A0AB36726}" dt="2024-03-14T10:26:13.110" v="1390" actId="1035"/>
          <ac:spMkLst>
            <pc:docMk/>
            <pc:sldMk cId="1348038626" sldId="2150"/>
            <ac:spMk id="7" creationId="{2C44CD23-7628-F7E7-42DC-36EFA3B75E9F}"/>
          </ac:spMkLst>
        </pc:spChg>
        <pc:spChg chg="add mod">
          <ac:chgData name="Aishwarya B" userId="0867edd5-7bf9-49fb-9002-3cb2c79b09e0" providerId="ADAL" clId="{067BEB74-AB2A-4C8D-B6B1-DC0A0AB36726}" dt="2024-03-14T10:26:34.850" v="1391" actId="122"/>
          <ac:spMkLst>
            <pc:docMk/>
            <pc:sldMk cId="1348038626" sldId="2150"/>
            <ac:spMk id="8" creationId="{354AA165-D647-8DBC-2CCA-9C684921D58C}"/>
          </ac:spMkLst>
        </pc:spChg>
        <pc:spChg chg="add mod">
          <ac:chgData name="Aishwarya B" userId="0867edd5-7bf9-49fb-9002-3cb2c79b09e0" providerId="ADAL" clId="{067BEB74-AB2A-4C8D-B6B1-DC0A0AB36726}" dt="2024-03-14T09:04:58.613" v="367"/>
          <ac:spMkLst>
            <pc:docMk/>
            <pc:sldMk cId="1348038626" sldId="2150"/>
            <ac:spMk id="10" creationId="{7D9E6E20-5A27-9153-F36C-B8D68CBAA618}"/>
          </ac:spMkLst>
        </pc:spChg>
        <pc:spChg chg="add mod">
          <ac:chgData name="Aishwarya B" userId="0867edd5-7bf9-49fb-9002-3cb2c79b09e0" providerId="ADAL" clId="{067BEB74-AB2A-4C8D-B6B1-DC0A0AB36726}" dt="2024-03-15T09:03:42.359" v="1533"/>
          <ac:spMkLst>
            <pc:docMk/>
            <pc:sldMk cId="1348038626" sldId="2150"/>
            <ac:spMk id="11" creationId="{5F50D390-5666-A91E-53F2-C9B21FAEE659}"/>
          </ac:spMkLst>
        </pc:spChg>
        <pc:cxnChg chg="add del mod replST">
          <ac:chgData name="Aishwarya B" userId="0867edd5-7bf9-49fb-9002-3cb2c79b09e0" providerId="ADAL" clId="{067BEB74-AB2A-4C8D-B6B1-DC0A0AB36726}" dt="2024-03-14T09:04:58.617" v="369"/>
          <ac:cxnSpMkLst>
            <pc:docMk/>
            <pc:sldMk cId="1348038626" sldId="2150"/>
            <ac:cxnSpMk id="9" creationId="{ED472C90-050B-4567-8099-EF213DAC048D}"/>
          </ac:cxnSpMkLst>
        </pc:cxnChg>
      </pc:sldChg>
      <pc:sldChg chg="addSp delSp modSp new del mod">
        <pc:chgData name="Aishwarya B" userId="0867edd5-7bf9-49fb-9002-3cb2c79b09e0" providerId="ADAL" clId="{067BEB74-AB2A-4C8D-B6B1-DC0A0AB36726}" dt="2024-04-01T06:41:44.430" v="6316" actId="47"/>
        <pc:sldMkLst>
          <pc:docMk/>
          <pc:sldMk cId="435765039" sldId="2151"/>
        </pc:sldMkLst>
        <pc:spChg chg="del mod">
          <ac:chgData name="Aishwarya B" userId="0867edd5-7bf9-49fb-9002-3cb2c79b09e0" providerId="ADAL" clId="{067BEB74-AB2A-4C8D-B6B1-DC0A0AB36726}" dt="2024-03-14T09:07:59.344" v="444" actId="478"/>
          <ac:spMkLst>
            <pc:docMk/>
            <pc:sldMk cId="435765039" sldId="2151"/>
            <ac:spMk id="2" creationId="{977C63E7-E591-3EA5-601B-AF2CCF4CEA72}"/>
          </ac:spMkLst>
        </pc:spChg>
        <pc:spChg chg="del">
          <ac:chgData name="Aishwarya B" userId="0867edd5-7bf9-49fb-9002-3cb2c79b09e0" providerId="ADAL" clId="{067BEB74-AB2A-4C8D-B6B1-DC0A0AB36726}" dt="2024-03-14T09:08:31.969" v="481" actId="478"/>
          <ac:spMkLst>
            <pc:docMk/>
            <pc:sldMk cId="435765039" sldId="2151"/>
            <ac:spMk id="3" creationId="{A6F7F901-DC66-6F12-DB19-32F645239501}"/>
          </ac:spMkLst>
        </pc:spChg>
        <pc:spChg chg="mod">
          <ac:chgData name="Aishwarya B" userId="0867edd5-7bf9-49fb-9002-3cb2c79b09e0" providerId="ADAL" clId="{067BEB74-AB2A-4C8D-B6B1-DC0A0AB36726}" dt="2024-03-14T08:02:17.425" v="150"/>
          <ac:spMkLst>
            <pc:docMk/>
            <pc:sldMk cId="435765039" sldId="2151"/>
            <ac:spMk id="4" creationId="{39D97A15-023B-6375-DDC9-273DBC47FFC7}"/>
          </ac:spMkLst>
        </pc:spChg>
        <pc:spChg chg="add mod">
          <ac:chgData name="Aishwarya B" userId="0867edd5-7bf9-49fb-9002-3cb2c79b09e0" providerId="ADAL" clId="{067BEB74-AB2A-4C8D-B6B1-DC0A0AB36726}" dt="2024-03-14T10:11:06.642" v="1114" actId="12788"/>
          <ac:spMkLst>
            <pc:docMk/>
            <pc:sldMk cId="435765039" sldId="2151"/>
            <ac:spMk id="5" creationId="{0FADC910-8EEE-2C83-6076-877C57403F2D}"/>
          </ac:spMkLst>
        </pc:spChg>
        <pc:spChg chg="add mod">
          <ac:chgData name="Aishwarya B" userId="0867edd5-7bf9-49fb-9002-3cb2c79b09e0" providerId="ADAL" clId="{067BEB74-AB2A-4C8D-B6B1-DC0A0AB36726}" dt="2024-03-14T10:26:39.722" v="1392" actId="122"/>
          <ac:spMkLst>
            <pc:docMk/>
            <pc:sldMk cId="435765039" sldId="2151"/>
            <ac:spMk id="6" creationId="{FF4550AD-62AB-EEFF-B97F-5C4476253F70}"/>
          </ac:spMkLst>
        </pc:spChg>
        <pc:spChg chg="add mod">
          <ac:chgData name="Aishwarya B" userId="0867edd5-7bf9-49fb-9002-3cb2c79b09e0" providerId="ADAL" clId="{067BEB74-AB2A-4C8D-B6B1-DC0A0AB36726}" dt="2024-03-14T09:11:34.400" v="586"/>
          <ac:spMkLst>
            <pc:docMk/>
            <pc:sldMk cId="435765039" sldId="2151"/>
            <ac:spMk id="8" creationId="{AA416102-50C1-57AE-F4E0-46A78970BA58}"/>
          </ac:spMkLst>
        </pc:spChg>
        <pc:spChg chg="add mod">
          <ac:chgData name="Aishwarya B" userId="0867edd5-7bf9-49fb-9002-3cb2c79b09e0" providerId="ADAL" clId="{067BEB74-AB2A-4C8D-B6B1-DC0A0AB36726}" dt="2024-03-15T09:03:45.388" v="1534"/>
          <ac:spMkLst>
            <pc:docMk/>
            <pc:sldMk cId="435765039" sldId="2151"/>
            <ac:spMk id="9" creationId="{BC7B91C8-24D1-D0E6-1D3E-2A6ECB51E827}"/>
          </ac:spMkLst>
        </pc:spChg>
        <pc:cxnChg chg="add del mod replST">
          <ac:chgData name="Aishwarya B" userId="0867edd5-7bf9-49fb-9002-3cb2c79b09e0" providerId="ADAL" clId="{067BEB74-AB2A-4C8D-B6B1-DC0A0AB36726}" dt="2024-03-14T09:11:34.408" v="588"/>
          <ac:cxnSpMkLst>
            <pc:docMk/>
            <pc:sldMk cId="435765039" sldId="2151"/>
            <ac:cxnSpMk id="7" creationId="{2126574E-7889-AA7E-0AF8-C62374BD5E2A}"/>
          </ac:cxnSpMkLst>
        </pc:cxnChg>
      </pc:sldChg>
      <pc:sldChg chg="addSp delSp modSp new del mod">
        <pc:chgData name="Aishwarya B" userId="0867edd5-7bf9-49fb-9002-3cb2c79b09e0" providerId="ADAL" clId="{067BEB74-AB2A-4C8D-B6B1-DC0A0AB36726}" dt="2024-04-01T06:41:45.267" v="6317" actId="47"/>
        <pc:sldMkLst>
          <pc:docMk/>
          <pc:sldMk cId="4137392394" sldId="2152"/>
        </pc:sldMkLst>
        <pc:spChg chg="del mod">
          <ac:chgData name="Aishwarya B" userId="0867edd5-7bf9-49fb-9002-3cb2c79b09e0" providerId="ADAL" clId="{067BEB74-AB2A-4C8D-B6B1-DC0A0AB36726}" dt="2024-03-14T09:25:24.758" v="632" actId="478"/>
          <ac:spMkLst>
            <pc:docMk/>
            <pc:sldMk cId="4137392394" sldId="2152"/>
            <ac:spMk id="2" creationId="{B43EC6A5-636C-27A3-AB9F-EA2AF495C799}"/>
          </ac:spMkLst>
        </pc:spChg>
        <pc:spChg chg="del">
          <ac:chgData name="Aishwarya B" userId="0867edd5-7bf9-49fb-9002-3cb2c79b09e0" providerId="ADAL" clId="{067BEB74-AB2A-4C8D-B6B1-DC0A0AB36726}" dt="2024-03-14T09:11:23.241" v="560" actId="478"/>
          <ac:spMkLst>
            <pc:docMk/>
            <pc:sldMk cId="4137392394" sldId="2152"/>
            <ac:spMk id="3" creationId="{2C6000F2-6E34-08F8-93E6-5B851AD43C89}"/>
          </ac:spMkLst>
        </pc:spChg>
        <pc:spChg chg="mod">
          <ac:chgData name="Aishwarya B" userId="0867edd5-7bf9-49fb-9002-3cb2c79b09e0" providerId="ADAL" clId="{067BEB74-AB2A-4C8D-B6B1-DC0A0AB36726}" dt="2024-03-14T09:26:54.780" v="724" actId="20577"/>
          <ac:spMkLst>
            <pc:docMk/>
            <pc:sldMk cId="4137392394" sldId="2152"/>
            <ac:spMk id="4" creationId="{A23D8C4E-8F73-431A-24AB-014FE3BA0D69}"/>
          </ac:spMkLst>
        </pc:spChg>
        <pc:spChg chg="add mod">
          <ac:chgData name="Aishwarya B" userId="0867edd5-7bf9-49fb-9002-3cb2c79b09e0" providerId="ADAL" clId="{067BEB74-AB2A-4C8D-B6B1-DC0A0AB36726}" dt="2024-03-14T09:11:42.022" v="614"/>
          <ac:spMkLst>
            <pc:docMk/>
            <pc:sldMk cId="4137392394" sldId="2152"/>
            <ac:spMk id="6" creationId="{5ED5F839-E736-6DD9-EA40-1DF5E5516124}"/>
          </ac:spMkLst>
        </pc:spChg>
        <pc:spChg chg="add mod">
          <ac:chgData name="Aishwarya B" userId="0867edd5-7bf9-49fb-9002-3cb2c79b09e0" providerId="ADAL" clId="{067BEB74-AB2A-4C8D-B6B1-DC0A0AB36726}" dt="2024-03-14T10:11:39.234" v="1121" actId="122"/>
          <ac:spMkLst>
            <pc:docMk/>
            <pc:sldMk cId="4137392394" sldId="2152"/>
            <ac:spMk id="7" creationId="{98540806-0450-1264-2028-5458AE7F5980}"/>
          </ac:spMkLst>
        </pc:spChg>
        <pc:spChg chg="add mod">
          <ac:chgData name="Aishwarya B" userId="0867edd5-7bf9-49fb-9002-3cb2c79b09e0" providerId="ADAL" clId="{067BEB74-AB2A-4C8D-B6B1-DC0A0AB36726}" dt="2024-03-14T10:11:34.067" v="1119" actId="1035"/>
          <ac:spMkLst>
            <pc:docMk/>
            <pc:sldMk cId="4137392394" sldId="2152"/>
            <ac:spMk id="8" creationId="{4369B70B-3C50-EA94-C686-941E6410D36E}"/>
          </ac:spMkLst>
        </pc:spChg>
        <pc:spChg chg="add mod">
          <ac:chgData name="Aishwarya B" userId="0867edd5-7bf9-49fb-9002-3cb2c79b09e0" providerId="ADAL" clId="{067BEB74-AB2A-4C8D-B6B1-DC0A0AB36726}" dt="2024-03-18T06:55:42.917" v="2780" actId="1037"/>
          <ac:spMkLst>
            <pc:docMk/>
            <pc:sldMk cId="4137392394" sldId="2152"/>
            <ac:spMk id="9" creationId="{1B1AB630-88C2-A6A2-8244-470A122A0B8C}"/>
          </ac:spMkLst>
        </pc:spChg>
        <pc:cxnChg chg="add del mod replST">
          <ac:chgData name="Aishwarya B" userId="0867edd5-7bf9-49fb-9002-3cb2c79b09e0" providerId="ADAL" clId="{067BEB74-AB2A-4C8D-B6B1-DC0A0AB36726}" dt="2024-03-14T09:11:42.025" v="616"/>
          <ac:cxnSpMkLst>
            <pc:docMk/>
            <pc:sldMk cId="4137392394" sldId="2152"/>
            <ac:cxnSpMk id="5" creationId="{0BEB1904-072E-E3FD-653B-52CF342A5B6D}"/>
          </ac:cxnSpMkLst>
        </pc:cxnChg>
      </pc:sldChg>
      <pc:sldChg chg="addSp delSp modSp new del mod">
        <pc:chgData name="Aishwarya B" userId="0867edd5-7bf9-49fb-9002-3cb2c79b09e0" providerId="ADAL" clId="{067BEB74-AB2A-4C8D-B6B1-DC0A0AB36726}" dt="2024-04-01T06:41:49.284" v="6319" actId="47"/>
        <pc:sldMkLst>
          <pc:docMk/>
          <pc:sldMk cId="2648590520" sldId="2153"/>
        </pc:sldMkLst>
        <pc:spChg chg="add del mod">
          <ac:chgData name="Aishwarya B" userId="0867edd5-7bf9-49fb-9002-3cb2c79b09e0" providerId="ADAL" clId="{067BEB74-AB2A-4C8D-B6B1-DC0A0AB36726}" dt="2024-03-14T10:17:27.460" v="1249" actId="478"/>
          <ac:spMkLst>
            <pc:docMk/>
            <pc:sldMk cId="2648590520" sldId="2153"/>
            <ac:spMk id="2" creationId="{F1534A87-A73D-8752-7FD5-72F0928CC877}"/>
          </ac:spMkLst>
        </pc:spChg>
        <pc:spChg chg="del">
          <ac:chgData name="Aishwarya B" userId="0867edd5-7bf9-49fb-9002-3cb2c79b09e0" providerId="ADAL" clId="{067BEB74-AB2A-4C8D-B6B1-DC0A0AB36726}" dt="2024-03-14T10:16:56.623" v="1244" actId="478"/>
          <ac:spMkLst>
            <pc:docMk/>
            <pc:sldMk cId="2648590520" sldId="2153"/>
            <ac:spMk id="3" creationId="{99594E39-2B01-4FEE-8258-9126E7A56345}"/>
          </ac:spMkLst>
        </pc:spChg>
        <pc:spChg chg="mod">
          <ac:chgData name="Aishwarya B" userId="0867edd5-7bf9-49fb-9002-3cb2c79b09e0" providerId="ADAL" clId="{067BEB74-AB2A-4C8D-B6B1-DC0A0AB36726}" dt="2024-03-14T10:16:26.261" v="1215" actId="20577"/>
          <ac:spMkLst>
            <pc:docMk/>
            <pc:sldMk cId="2648590520" sldId="2153"/>
            <ac:spMk id="4" creationId="{30946862-A272-6992-4BB4-182A5270CC5E}"/>
          </ac:spMkLst>
        </pc:spChg>
        <pc:spChg chg="add del mod">
          <ac:chgData name="Aishwarya B" userId="0867edd5-7bf9-49fb-9002-3cb2c79b09e0" providerId="ADAL" clId="{067BEB74-AB2A-4C8D-B6B1-DC0A0AB36726}" dt="2024-03-14T07:57:19.344" v="138"/>
          <ac:spMkLst>
            <pc:docMk/>
            <pc:sldMk cId="2648590520" sldId="2153"/>
            <ac:spMk id="5" creationId="{C9357159-1BF7-D2F1-1CC2-A3B584D8E65F}"/>
          </ac:spMkLst>
        </pc:spChg>
        <pc:spChg chg="add del mod">
          <ac:chgData name="Aishwarya B" userId="0867edd5-7bf9-49fb-9002-3cb2c79b09e0" providerId="ADAL" clId="{067BEB74-AB2A-4C8D-B6B1-DC0A0AB36726}" dt="2024-03-14T07:57:24.811" v="140"/>
          <ac:spMkLst>
            <pc:docMk/>
            <pc:sldMk cId="2648590520" sldId="2153"/>
            <ac:spMk id="6" creationId="{7E6EB776-8D79-31CE-741F-58EB0EFA8DA7}"/>
          </ac:spMkLst>
        </pc:spChg>
        <pc:spChg chg="add mod">
          <ac:chgData name="Aishwarya B" userId="0867edd5-7bf9-49fb-9002-3cb2c79b09e0" providerId="ADAL" clId="{067BEB74-AB2A-4C8D-B6B1-DC0A0AB36726}" dt="2024-03-14T10:16:52.826" v="1241"/>
          <ac:spMkLst>
            <pc:docMk/>
            <pc:sldMk cId="2648590520" sldId="2153"/>
            <ac:spMk id="8" creationId="{2E1C3A72-4E78-10C4-6EBE-F83F7815A95A}"/>
          </ac:spMkLst>
        </pc:spChg>
        <pc:spChg chg="add mod">
          <ac:chgData name="Aishwarya B" userId="0867edd5-7bf9-49fb-9002-3cb2c79b09e0" providerId="ADAL" clId="{067BEB74-AB2A-4C8D-B6B1-DC0A0AB36726}" dt="2024-03-14T10:20:00.350" v="1284" actId="164"/>
          <ac:spMkLst>
            <pc:docMk/>
            <pc:sldMk cId="2648590520" sldId="2153"/>
            <ac:spMk id="9" creationId="{280DA3ED-5FD1-A4DF-6D8F-5831F925CF3A}"/>
          </ac:spMkLst>
        </pc:spChg>
        <pc:spChg chg="add mod">
          <ac:chgData name="Aishwarya B" userId="0867edd5-7bf9-49fb-9002-3cb2c79b09e0" providerId="ADAL" clId="{067BEB74-AB2A-4C8D-B6B1-DC0A0AB36726}" dt="2024-03-14T10:20:00.350" v="1284" actId="164"/>
          <ac:spMkLst>
            <pc:docMk/>
            <pc:sldMk cId="2648590520" sldId="2153"/>
            <ac:spMk id="10" creationId="{DD67E53C-59A0-7244-DBC0-98C2F6AA84EE}"/>
          </ac:spMkLst>
        </pc:spChg>
        <pc:spChg chg="add mod">
          <ac:chgData name="Aishwarya B" userId="0867edd5-7bf9-49fb-9002-3cb2c79b09e0" providerId="ADAL" clId="{067BEB74-AB2A-4C8D-B6B1-DC0A0AB36726}" dt="2024-03-15T09:03:55.654" v="1537"/>
          <ac:spMkLst>
            <pc:docMk/>
            <pc:sldMk cId="2648590520" sldId="2153"/>
            <ac:spMk id="12" creationId="{D650E68C-31FA-D6F5-31F9-075B81A71F25}"/>
          </ac:spMkLst>
        </pc:spChg>
        <pc:grpChg chg="add mod">
          <ac:chgData name="Aishwarya B" userId="0867edd5-7bf9-49fb-9002-3cb2c79b09e0" providerId="ADAL" clId="{067BEB74-AB2A-4C8D-B6B1-DC0A0AB36726}" dt="2024-03-14T10:20:00.350" v="1284" actId="164"/>
          <ac:grpSpMkLst>
            <pc:docMk/>
            <pc:sldMk cId="2648590520" sldId="2153"/>
            <ac:grpSpMk id="11" creationId="{603B5601-0CB6-BCCF-50C3-331437473A5C}"/>
          </ac:grpSpMkLst>
        </pc:grpChg>
        <pc:cxnChg chg="add del mod replST">
          <ac:chgData name="Aishwarya B" userId="0867edd5-7bf9-49fb-9002-3cb2c79b09e0" providerId="ADAL" clId="{067BEB74-AB2A-4C8D-B6B1-DC0A0AB36726}" dt="2024-03-14T10:16:52.826" v="1243"/>
          <ac:cxnSpMkLst>
            <pc:docMk/>
            <pc:sldMk cId="2648590520" sldId="2153"/>
            <ac:cxnSpMk id="7" creationId="{13DFA03B-7542-0352-4FD6-DBF172C08943}"/>
          </ac:cxnSpMkLst>
        </pc:cxnChg>
      </pc:sldChg>
      <pc:sldChg chg="addSp delSp modSp new del mod ord modNotesTx">
        <pc:chgData name="Aishwarya B" userId="0867edd5-7bf9-49fb-9002-3cb2c79b09e0" providerId="ADAL" clId="{067BEB74-AB2A-4C8D-B6B1-DC0A0AB36726}" dt="2024-04-01T06:41:48.540" v="6318" actId="47"/>
        <pc:sldMkLst>
          <pc:docMk/>
          <pc:sldMk cId="3292155742" sldId="2154"/>
        </pc:sldMkLst>
        <pc:spChg chg="del">
          <ac:chgData name="Aishwarya B" userId="0867edd5-7bf9-49fb-9002-3cb2c79b09e0" providerId="ADAL" clId="{067BEB74-AB2A-4C8D-B6B1-DC0A0AB36726}" dt="2024-03-14T09:28:31.257" v="766" actId="478"/>
          <ac:spMkLst>
            <pc:docMk/>
            <pc:sldMk cId="3292155742" sldId="2154"/>
            <ac:spMk id="2" creationId="{C3D75AF5-7388-A965-B2A8-7E7E005497D4}"/>
          </ac:spMkLst>
        </pc:spChg>
        <pc:spChg chg="mod">
          <ac:chgData name="Aishwarya B" userId="0867edd5-7bf9-49fb-9002-3cb2c79b09e0" providerId="ADAL" clId="{067BEB74-AB2A-4C8D-B6B1-DC0A0AB36726}" dt="2024-03-14T10:13:59.024" v="1183" actId="242"/>
          <ac:spMkLst>
            <pc:docMk/>
            <pc:sldMk cId="3292155742" sldId="2154"/>
            <ac:spMk id="3" creationId="{4B30A3C1-702B-4D06-3540-6A9091D53AEB}"/>
          </ac:spMkLst>
        </pc:spChg>
        <pc:spChg chg="mod">
          <ac:chgData name="Aishwarya B" userId="0867edd5-7bf9-49fb-9002-3cb2c79b09e0" providerId="ADAL" clId="{067BEB74-AB2A-4C8D-B6B1-DC0A0AB36726}" dt="2024-03-14T09:30:29.233" v="824"/>
          <ac:spMkLst>
            <pc:docMk/>
            <pc:sldMk cId="3292155742" sldId="2154"/>
            <ac:spMk id="4" creationId="{69FB9EBA-7A2B-248B-B5FA-07BB114E21E4}"/>
          </ac:spMkLst>
        </pc:spChg>
        <pc:spChg chg="add mod">
          <ac:chgData name="Aishwarya B" userId="0867edd5-7bf9-49fb-9002-3cb2c79b09e0" providerId="ADAL" clId="{067BEB74-AB2A-4C8D-B6B1-DC0A0AB36726}" dt="2024-03-14T09:30:38.781" v="850"/>
          <ac:spMkLst>
            <pc:docMk/>
            <pc:sldMk cId="3292155742" sldId="2154"/>
            <ac:spMk id="10" creationId="{CDF22EE5-B58C-61A1-D0B0-978BE3806FE7}"/>
          </ac:spMkLst>
        </pc:spChg>
        <pc:spChg chg="add mod">
          <ac:chgData name="Aishwarya B" userId="0867edd5-7bf9-49fb-9002-3cb2c79b09e0" providerId="ADAL" clId="{067BEB74-AB2A-4C8D-B6B1-DC0A0AB36726}" dt="2024-03-15T09:03:52.863" v="1536"/>
          <ac:spMkLst>
            <pc:docMk/>
            <pc:sldMk cId="3292155742" sldId="2154"/>
            <ac:spMk id="11" creationId="{82C739FF-A056-34A0-6912-1C847E09B782}"/>
          </ac:spMkLst>
        </pc:spChg>
        <pc:picChg chg="add mod">
          <ac:chgData name="Aishwarya B" userId="0867edd5-7bf9-49fb-9002-3cb2c79b09e0" providerId="ADAL" clId="{067BEB74-AB2A-4C8D-B6B1-DC0A0AB36726}" dt="2024-03-14T09:30:13.506" v="823" actId="1076"/>
          <ac:picMkLst>
            <pc:docMk/>
            <pc:sldMk cId="3292155742" sldId="2154"/>
            <ac:picMk id="6" creationId="{DD7D5B3F-25A8-10A8-C032-B7074093802B}"/>
          </ac:picMkLst>
        </pc:picChg>
        <pc:picChg chg="add mod">
          <ac:chgData name="Aishwarya B" userId="0867edd5-7bf9-49fb-9002-3cb2c79b09e0" providerId="ADAL" clId="{067BEB74-AB2A-4C8D-B6B1-DC0A0AB36726}" dt="2024-03-14T09:30:05.083" v="822" actId="208"/>
          <ac:picMkLst>
            <pc:docMk/>
            <pc:sldMk cId="3292155742" sldId="2154"/>
            <ac:picMk id="8" creationId="{73F69B8B-86AF-3F7E-AE2C-AED7FEA9DCEF}"/>
          </ac:picMkLst>
        </pc:picChg>
        <pc:cxnChg chg="add del mod replST">
          <ac:chgData name="Aishwarya B" userId="0867edd5-7bf9-49fb-9002-3cb2c79b09e0" providerId="ADAL" clId="{067BEB74-AB2A-4C8D-B6B1-DC0A0AB36726}" dt="2024-03-14T09:30:38.781" v="852"/>
          <ac:cxnSpMkLst>
            <pc:docMk/>
            <pc:sldMk cId="3292155742" sldId="2154"/>
            <ac:cxnSpMk id="9" creationId="{1469B9B0-033F-82BD-B7F4-0D2DE5CE4A28}"/>
          </ac:cxnSpMkLst>
        </pc:cxnChg>
      </pc:sldChg>
      <pc:sldChg chg="addSp delSp modSp new del mod">
        <pc:chgData name="Aishwarya B" userId="0867edd5-7bf9-49fb-9002-3cb2c79b09e0" providerId="ADAL" clId="{067BEB74-AB2A-4C8D-B6B1-DC0A0AB36726}" dt="2024-04-01T06:41:52.007" v="6320" actId="47"/>
        <pc:sldMkLst>
          <pc:docMk/>
          <pc:sldMk cId="2816636705" sldId="2155"/>
        </pc:sldMkLst>
        <pc:spChg chg="del">
          <ac:chgData name="Aishwarya B" userId="0867edd5-7bf9-49fb-9002-3cb2c79b09e0" providerId="ADAL" clId="{067BEB74-AB2A-4C8D-B6B1-DC0A0AB36726}" dt="2024-03-14T10:19:19.267" v="1279" actId="478"/>
          <ac:spMkLst>
            <pc:docMk/>
            <pc:sldMk cId="2816636705" sldId="2155"/>
            <ac:spMk id="2" creationId="{AD9BC9D4-E1AA-5839-E380-EA58FB4E78A5}"/>
          </ac:spMkLst>
        </pc:spChg>
        <pc:spChg chg="mod">
          <ac:chgData name="Aishwarya B" userId="0867edd5-7bf9-49fb-9002-3cb2c79b09e0" providerId="ADAL" clId="{067BEB74-AB2A-4C8D-B6B1-DC0A0AB36726}" dt="2024-03-14T10:22:46.153" v="1333" actId="948"/>
          <ac:spMkLst>
            <pc:docMk/>
            <pc:sldMk cId="2816636705" sldId="2155"/>
            <ac:spMk id="3" creationId="{32BFA827-7E7D-CD8E-5EC0-4A4BFCD1D3E4}"/>
          </ac:spMkLst>
        </pc:spChg>
        <pc:spChg chg="mod">
          <ac:chgData name="Aishwarya B" userId="0867edd5-7bf9-49fb-9002-3cb2c79b09e0" providerId="ADAL" clId="{067BEB74-AB2A-4C8D-B6B1-DC0A0AB36726}" dt="2024-03-14T10:21:57.665" v="1285"/>
          <ac:spMkLst>
            <pc:docMk/>
            <pc:sldMk cId="2816636705" sldId="2155"/>
            <ac:spMk id="4" creationId="{65707949-D14A-F98E-4926-62CCE39CE891}"/>
          </ac:spMkLst>
        </pc:spChg>
        <pc:spChg chg="add mod">
          <ac:chgData name="Aishwarya B" userId="0867edd5-7bf9-49fb-9002-3cb2c79b09e0" providerId="ADAL" clId="{067BEB74-AB2A-4C8D-B6B1-DC0A0AB36726}" dt="2024-03-14T10:22:05.631" v="1311"/>
          <ac:spMkLst>
            <pc:docMk/>
            <pc:sldMk cId="2816636705" sldId="2155"/>
            <ac:spMk id="8" creationId="{AC344A25-89C1-5D39-0EE6-EEBFC36C2383}"/>
          </ac:spMkLst>
        </pc:spChg>
        <pc:spChg chg="add mod">
          <ac:chgData name="Aishwarya B" userId="0867edd5-7bf9-49fb-9002-3cb2c79b09e0" providerId="ADAL" clId="{067BEB74-AB2A-4C8D-B6B1-DC0A0AB36726}" dt="2024-03-15T09:03:59.492" v="1538"/>
          <ac:spMkLst>
            <pc:docMk/>
            <pc:sldMk cId="2816636705" sldId="2155"/>
            <ac:spMk id="9" creationId="{419F19DE-A3F4-9754-9FB2-92C016B1E8F5}"/>
          </ac:spMkLst>
        </pc:spChg>
        <pc:picChg chg="add mod">
          <ac:chgData name="Aishwarya B" userId="0867edd5-7bf9-49fb-9002-3cb2c79b09e0" providerId="ADAL" clId="{067BEB74-AB2A-4C8D-B6B1-DC0A0AB36726}" dt="2024-03-14T10:23:04.255" v="1343" actId="1035"/>
          <ac:picMkLst>
            <pc:docMk/>
            <pc:sldMk cId="2816636705" sldId="2155"/>
            <ac:picMk id="6" creationId="{5A68E344-6BE0-0746-359A-89FCAB7A12C9}"/>
          </ac:picMkLst>
        </pc:picChg>
        <pc:cxnChg chg="add del mod replST">
          <ac:chgData name="Aishwarya B" userId="0867edd5-7bf9-49fb-9002-3cb2c79b09e0" providerId="ADAL" clId="{067BEB74-AB2A-4C8D-B6B1-DC0A0AB36726}" dt="2024-03-14T10:22:05.631" v="1313"/>
          <ac:cxnSpMkLst>
            <pc:docMk/>
            <pc:sldMk cId="2816636705" sldId="2155"/>
            <ac:cxnSpMk id="7" creationId="{B8A5B274-0271-E604-1438-DB7D6B0139BB}"/>
          </ac:cxnSpMkLst>
        </pc:cxnChg>
      </pc:sldChg>
      <pc:sldChg chg="addSp delSp modSp new del mod ord">
        <pc:chgData name="Aishwarya B" userId="0867edd5-7bf9-49fb-9002-3cb2c79b09e0" providerId="ADAL" clId="{067BEB74-AB2A-4C8D-B6B1-DC0A0AB36726}" dt="2024-04-01T06:42:22.340" v="6330" actId="47"/>
        <pc:sldMkLst>
          <pc:docMk/>
          <pc:sldMk cId="2277272289" sldId="2156"/>
        </pc:sldMkLst>
        <pc:spChg chg="add del mod">
          <ac:chgData name="Aishwarya B" userId="0867edd5-7bf9-49fb-9002-3cb2c79b09e0" providerId="ADAL" clId="{067BEB74-AB2A-4C8D-B6B1-DC0A0AB36726}" dt="2024-03-18T08:46:04.334" v="3485" actId="478"/>
          <ac:spMkLst>
            <pc:docMk/>
            <pc:sldMk cId="2277272289" sldId="2156"/>
            <ac:spMk id="2" creationId="{BAA51499-F5C8-4EEA-FB43-A665F4C665B0}"/>
          </ac:spMkLst>
        </pc:spChg>
        <pc:spChg chg="mod">
          <ac:chgData name="Aishwarya B" userId="0867edd5-7bf9-49fb-9002-3cb2c79b09e0" providerId="ADAL" clId="{067BEB74-AB2A-4C8D-B6B1-DC0A0AB36726}" dt="2024-03-18T12:06:19.528" v="5096" actId="242"/>
          <ac:spMkLst>
            <pc:docMk/>
            <pc:sldMk cId="2277272289" sldId="2156"/>
            <ac:spMk id="3" creationId="{587D7776-1F19-C240-14D8-AC85056F42A7}"/>
          </ac:spMkLst>
        </pc:spChg>
        <pc:spChg chg="mod">
          <ac:chgData name="Aishwarya B" userId="0867edd5-7bf9-49fb-9002-3cb2c79b09e0" providerId="ADAL" clId="{067BEB74-AB2A-4C8D-B6B1-DC0A0AB36726}" dt="2024-03-15T10:10:42.544" v="1543"/>
          <ac:spMkLst>
            <pc:docMk/>
            <pc:sldMk cId="2277272289" sldId="2156"/>
            <ac:spMk id="4" creationId="{04E7406A-9255-5021-3A79-667C89F8260F}"/>
          </ac:spMkLst>
        </pc:spChg>
        <pc:spChg chg="add mod">
          <ac:chgData name="Aishwarya B" userId="0867edd5-7bf9-49fb-9002-3cb2c79b09e0" providerId="ADAL" clId="{067BEB74-AB2A-4C8D-B6B1-DC0A0AB36726}" dt="2024-03-15T10:10:48.282" v="1569"/>
          <ac:spMkLst>
            <pc:docMk/>
            <pc:sldMk cId="2277272289" sldId="2156"/>
            <ac:spMk id="6" creationId="{C4AD3155-CE02-30A5-291F-A06E0B7AA380}"/>
          </ac:spMkLst>
        </pc:spChg>
        <pc:spChg chg="add del mod">
          <ac:chgData name="Aishwarya B" userId="0867edd5-7bf9-49fb-9002-3cb2c79b09e0" providerId="ADAL" clId="{067BEB74-AB2A-4C8D-B6B1-DC0A0AB36726}" dt="2024-03-15T12:11:48.425" v="1922"/>
          <ac:spMkLst>
            <pc:docMk/>
            <pc:sldMk cId="2277272289" sldId="2156"/>
            <ac:spMk id="7" creationId="{99D498D5-B346-DE72-F9B8-9C309E9D5378}"/>
          </ac:spMkLst>
        </pc:spChg>
        <pc:spChg chg="add mod">
          <ac:chgData name="Aishwarya B" userId="0867edd5-7bf9-49fb-9002-3cb2c79b09e0" providerId="ADAL" clId="{067BEB74-AB2A-4C8D-B6B1-DC0A0AB36726}" dt="2024-03-15T13:44:54.242" v="2558"/>
          <ac:spMkLst>
            <pc:docMk/>
            <pc:sldMk cId="2277272289" sldId="2156"/>
            <ac:spMk id="8" creationId="{336AA3D8-39EE-9DAC-02C0-A04A1B3205AE}"/>
          </ac:spMkLst>
        </pc:spChg>
        <pc:spChg chg="add del mod">
          <ac:chgData name="Aishwarya B" userId="0867edd5-7bf9-49fb-9002-3cb2c79b09e0" providerId="ADAL" clId="{067BEB74-AB2A-4C8D-B6B1-DC0A0AB36726}" dt="2024-03-18T08:43:30.218" v="3309"/>
          <ac:spMkLst>
            <pc:docMk/>
            <pc:sldMk cId="2277272289" sldId="2156"/>
            <ac:spMk id="9" creationId="{47D3828F-A57E-B51F-6BDC-77770BEC7A45}"/>
          </ac:spMkLst>
        </pc:spChg>
        <pc:spChg chg="add mod">
          <ac:chgData name="Aishwarya B" userId="0867edd5-7bf9-49fb-9002-3cb2c79b09e0" providerId="ADAL" clId="{067BEB74-AB2A-4C8D-B6B1-DC0A0AB36726}" dt="2024-03-18T08:46:16.711" v="3509" actId="1036"/>
          <ac:spMkLst>
            <pc:docMk/>
            <pc:sldMk cId="2277272289" sldId="2156"/>
            <ac:spMk id="10" creationId="{4A72E9CD-BCFA-06FC-578F-8A1F7180D8AB}"/>
          </ac:spMkLst>
        </pc:spChg>
        <pc:spChg chg="add mod">
          <ac:chgData name="Aishwarya B" userId="0867edd5-7bf9-49fb-9002-3cb2c79b09e0" providerId="ADAL" clId="{067BEB74-AB2A-4C8D-B6B1-DC0A0AB36726}" dt="2024-03-18T08:46:33.762" v="3512" actId="208"/>
          <ac:spMkLst>
            <pc:docMk/>
            <pc:sldMk cId="2277272289" sldId="2156"/>
            <ac:spMk id="12" creationId="{8EF68B23-BA00-EFB2-F5B8-C5A7451FD28F}"/>
          </ac:spMkLst>
        </pc:spChg>
        <pc:spChg chg="add del mod">
          <ac:chgData name="Aishwarya B" userId="0867edd5-7bf9-49fb-9002-3cb2c79b09e0" providerId="ADAL" clId="{067BEB74-AB2A-4C8D-B6B1-DC0A0AB36726}" dt="2024-03-18T08:46:10.066" v="3486" actId="478"/>
          <ac:spMkLst>
            <pc:docMk/>
            <pc:sldMk cId="2277272289" sldId="2156"/>
            <ac:spMk id="14" creationId="{F3460EFB-16F7-43DA-06AE-AA429CAE844D}"/>
          </ac:spMkLst>
        </pc:spChg>
        <pc:picChg chg="add mod">
          <ac:chgData name="Aishwarya B" userId="0867edd5-7bf9-49fb-9002-3cb2c79b09e0" providerId="ADAL" clId="{067BEB74-AB2A-4C8D-B6B1-DC0A0AB36726}" dt="2024-03-18T08:46:16.711" v="3509" actId="1036"/>
          <ac:picMkLst>
            <pc:docMk/>
            <pc:sldMk cId="2277272289" sldId="2156"/>
            <ac:picMk id="11" creationId="{82B11DDE-1C70-3BB0-B315-21040673EC00}"/>
          </ac:picMkLst>
        </pc:picChg>
        <pc:cxnChg chg="add del mod replST">
          <ac:chgData name="Aishwarya B" userId="0867edd5-7bf9-49fb-9002-3cb2c79b09e0" providerId="ADAL" clId="{067BEB74-AB2A-4C8D-B6B1-DC0A0AB36726}" dt="2024-03-15T10:10:48.297" v="1571"/>
          <ac:cxnSpMkLst>
            <pc:docMk/>
            <pc:sldMk cId="2277272289" sldId="2156"/>
            <ac:cxnSpMk id="5" creationId="{90553113-81CD-7D9B-6CF2-5261258B8AE4}"/>
          </ac:cxnSpMkLst>
        </pc:cxnChg>
      </pc:sldChg>
      <pc:sldChg chg="addSp delSp modSp new del mod ord">
        <pc:chgData name="Aishwarya B" userId="0867edd5-7bf9-49fb-9002-3cb2c79b09e0" providerId="ADAL" clId="{067BEB74-AB2A-4C8D-B6B1-DC0A0AB36726}" dt="2024-04-01T06:42:23.703" v="6332" actId="47"/>
        <pc:sldMkLst>
          <pc:docMk/>
          <pc:sldMk cId="4138871230" sldId="2157"/>
        </pc:sldMkLst>
        <pc:spChg chg="del">
          <ac:chgData name="Aishwarya B" userId="0867edd5-7bf9-49fb-9002-3cb2c79b09e0" providerId="ADAL" clId="{067BEB74-AB2A-4C8D-B6B1-DC0A0AB36726}" dt="2024-03-15T12:12:32.848" v="1925" actId="478"/>
          <ac:spMkLst>
            <pc:docMk/>
            <pc:sldMk cId="4138871230" sldId="2157"/>
            <ac:spMk id="2" creationId="{8F56A66B-69B9-7702-029D-597F8788C53F}"/>
          </ac:spMkLst>
        </pc:spChg>
        <pc:spChg chg="mod">
          <ac:chgData name="Aishwarya B" userId="0867edd5-7bf9-49fb-9002-3cb2c79b09e0" providerId="ADAL" clId="{067BEB74-AB2A-4C8D-B6B1-DC0A0AB36726}" dt="2024-03-18T04:33:27.554" v="2643" actId="20577"/>
          <ac:spMkLst>
            <pc:docMk/>
            <pc:sldMk cId="4138871230" sldId="2157"/>
            <ac:spMk id="3" creationId="{914E14A6-98B8-AFD1-2FE5-487268BCEEDA}"/>
          </ac:spMkLst>
        </pc:spChg>
        <pc:spChg chg="mod">
          <ac:chgData name="Aishwarya B" userId="0867edd5-7bf9-49fb-9002-3cb2c79b09e0" providerId="ADAL" clId="{067BEB74-AB2A-4C8D-B6B1-DC0A0AB36726}" dt="2024-03-15T13:00:27.677" v="2126"/>
          <ac:spMkLst>
            <pc:docMk/>
            <pc:sldMk cId="4138871230" sldId="2157"/>
            <ac:spMk id="4" creationId="{60928065-7D89-C832-A1A8-BD4A44B2464B}"/>
          </ac:spMkLst>
        </pc:spChg>
        <pc:spChg chg="add mod">
          <ac:chgData name="Aishwarya B" userId="0867edd5-7bf9-49fb-9002-3cb2c79b09e0" providerId="ADAL" clId="{067BEB74-AB2A-4C8D-B6B1-DC0A0AB36726}" dt="2024-03-15T13:00:34.859" v="2152"/>
          <ac:spMkLst>
            <pc:docMk/>
            <pc:sldMk cId="4138871230" sldId="2157"/>
            <ac:spMk id="10" creationId="{CE7D1FE9-C49A-C761-AC81-2E424364BC9C}"/>
          </ac:spMkLst>
        </pc:spChg>
        <pc:spChg chg="add mod">
          <ac:chgData name="Aishwarya B" userId="0867edd5-7bf9-49fb-9002-3cb2c79b09e0" providerId="ADAL" clId="{067BEB74-AB2A-4C8D-B6B1-DC0A0AB36726}" dt="2024-03-15T13:44:56.325" v="2559"/>
          <ac:spMkLst>
            <pc:docMk/>
            <pc:sldMk cId="4138871230" sldId="2157"/>
            <ac:spMk id="11" creationId="{907D774C-A161-5680-88BD-BBA85E1E2DA4}"/>
          </ac:spMkLst>
        </pc:spChg>
        <pc:picChg chg="add mod">
          <ac:chgData name="Aishwarya B" userId="0867edd5-7bf9-49fb-9002-3cb2c79b09e0" providerId="ADAL" clId="{067BEB74-AB2A-4C8D-B6B1-DC0A0AB36726}" dt="2024-03-15T12:13:18.894" v="1959" actId="208"/>
          <ac:picMkLst>
            <pc:docMk/>
            <pc:sldMk cId="4138871230" sldId="2157"/>
            <ac:picMk id="6" creationId="{30DEBBC9-9534-6F0E-8178-8241EE767772}"/>
          </ac:picMkLst>
        </pc:picChg>
        <pc:picChg chg="add mod">
          <ac:chgData name="Aishwarya B" userId="0867edd5-7bf9-49fb-9002-3cb2c79b09e0" providerId="ADAL" clId="{067BEB74-AB2A-4C8D-B6B1-DC0A0AB36726}" dt="2024-03-15T12:13:31.635" v="1969" actId="1076"/>
          <ac:picMkLst>
            <pc:docMk/>
            <pc:sldMk cId="4138871230" sldId="2157"/>
            <ac:picMk id="8" creationId="{FB97EA9F-97D9-D023-B32B-9AE09C9A9820}"/>
          </ac:picMkLst>
        </pc:picChg>
        <pc:cxnChg chg="add del mod replST">
          <ac:chgData name="Aishwarya B" userId="0867edd5-7bf9-49fb-9002-3cb2c79b09e0" providerId="ADAL" clId="{067BEB74-AB2A-4C8D-B6B1-DC0A0AB36726}" dt="2024-03-15T13:00:34.859" v="2154"/>
          <ac:cxnSpMkLst>
            <pc:docMk/>
            <pc:sldMk cId="4138871230" sldId="2157"/>
            <ac:cxnSpMk id="9" creationId="{059B2ABC-3609-65FD-FD90-CF2BAF25BDD0}"/>
          </ac:cxnSpMkLst>
        </pc:cxnChg>
      </pc:sldChg>
      <pc:sldChg chg="addSp delSp modSp new del mod ord">
        <pc:chgData name="Aishwarya B" userId="0867edd5-7bf9-49fb-9002-3cb2c79b09e0" providerId="ADAL" clId="{067BEB74-AB2A-4C8D-B6B1-DC0A0AB36726}" dt="2024-04-01T09:27:15.214" v="6663" actId="47"/>
        <pc:sldMkLst>
          <pc:docMk/>
          <pc:sldMk cId="674983842" sldId="2158"/>
        </pc:sldMkLst>
        <pc:spChg chg="del">
          <ac:chgData name="Aishwarya B" userId="0867edd5-7bf9-49fb-9002-3cb2c79b09e0" providerId="ADAL" clId="{067BEB74-AB2A-4C8D-B6B1-DC0A0AB36726}" dt="2024-03-14T11:23:32.788" v="1394" actId="478"/>
          <ac:spMkLst>
            <pc:docMk/>
            <pc:sldMk cId="674983842" sldId="2158"/>
            <ac:spMk id="2" creationId="{6F5E605C-288F-A943-128A-101192433E28}"/>
          </ac:spMkLst>
        </pc:spChg>
        <pc:spChg chg="del">
          <ac:chgData name="Aishwarya B" userId="0867edd5-7bf9-49fb-9002-3cb2c79b09e0" providerId="ADAL" clId="{067BEB74-AB2A-4C8D-B6B1-DC0A0AB36726}" dt="2024-03-14T11:23:34.779" v="1395" actId="478"/>
          <ac:spMkLst>
            <pc:docMk/>
            <pc:sldMk cId="674983842" sldId="2158"/>
            <ac:spMk id="3" creationId="{EECCD152-266E-C63B-2C32-DDE5296873A7}"/>
          </ac:spMkLst>
        </pc:spChg>
        <pc:spChg chg="mod">
          <ac:chgData name="Aishwarya B" userId="0867edd5-7bf9-49fb-9002-3cb2c79b09e0" providerId="ADAL" clId="{067BEB74-AB2A-4C8D-B6B1-DC0A0AB36726}" dt="2024-03-28T06:01:50.652" v="5833"/>
          <ac:spMkLst>
            <pc:docMk/>
            <pc:sldMk cId="674983842" sldId="2158"/>
            <ac:spMk id="4" creationId="{860831FD-DE14-0773-8E89-D855A71A0743}"/>
          </ac:spMkLst>
        </pc:spChg>
        <pc:spChg chg="add mod">
          <ac:chgData name="Aishwarya B" userId="0867edd5-7bf9-49fb-9002-3cb2c79b09e0" providerId="ADAL" clId="{067BEB74-AB2A-4C8D-B6B1-DC0A0AB36726}" dt="2024-03-14T11:23:36.214" v="1396"/>
          <ac:spMkLst>
            <pc:docMk/>
            <pc:sldMk cId="674983842" sldId="2158"/>
            <ac:spMk id="5" creationId="{CE8B0430-C0C1-89A8-ED5F-C1DA3168FFBB}"/>
          </ac:spMkLst>
        </pc:spChg>
        <pc:spChg chg="add mod">
          <ac:chgData name="Aishwarya B" userId="0867edd5-7bf9-49fb-9002-3cb2c79b09e0" providerId="ADAL" clId="{067BEB74-AB2A-4C8D-B6B1-DC0A0AB36726}" dt="2024-03-14T11:23:36.214" v="1396"/>
          <ac:spMkLst>
            <pc:docMk/>
            <pc:sldMk cId="674983842" sldId="2158"/>
            <ac:spMk id="6" creationId="{1BC6FA0D-B464-E375-9CFD-B5B77BC53DA8}"/>
          </ac:spMkLst>
        </pc:spChg>
        <pc:spChg chg="add mod">
          <ac:chgData name="Aishwarya B" userId="0867edd5-7bf9-49fb-9002-3cb2c79b09e0" providerId="ADAL" clId="{067BEB74-AB2A-4C8D-B6B1-DC0A0AB36726}" dt="2024-03-14T11:23:36.214" v="1396"/>
          <ac:spMkLst>
            <pc:docMk/>
            <pc:sldMk cId="674983842" sldId="2158"/>
            <ac:spMk id="7" creationId="{293FAFA8-01AA-5704-77FC-901CAD127F51}"/>
          </ac:spMkLst>
        </pc:spChg>
        <pc:spChg chg="add mod">
          <ac:chgData name="Aishwarya B" userId="0867edd5-7bf9-49fb-9002-3cb2c79b09e0" providerId="ADAL" clId="{067BEB74-AB2A-4C8D-B6B1-DC0A0AB36726}" dt="2024-03-14T11:23:36.214" v="1396"/>
          <ac:spMkLst>
            <pc:docMk/>
            <pc:sldMk cId="674983842" sldId="2158"/>
            <ac:spMk id="8" creationId="{6BEF9282-222F-8356-8E62-DF072ED4E311}"/>
          </ac:spMkLst>
        </pc:spChg>
        <pc:spChg chg="add mod">
          <ac:chgData name="Aishwarya B" userId="0867edd5-7bf9-49fb-9002-3cb2c79b09e0" providerId="ADAL" clId="{067BEB74-AB2A-4C8D-B6B1-DC0A0AB36726}" dt="2024-03-14T11:23:36.214" v="1396"/>
          <ac:spMkLst>
            <pc:docMk/>
            <pc:sldMk cId="674983842" sldId="2158"/>
            <ac:spMk id="9" creationId="{A009FD52-C738-505D-83A8-59424F2F186C}"/>
          </ac:spMkLst>
        </pc:spChg>
        <pc:spChg chg="add mod">
          <ac:chgData name="Aishwarya B" userId="0867edd5-7bf9-49fb-9002-3cb2c79b09e0" providerId="ADAL" clId="{067BEB74-AB2A-4C8D-B6B1-DC0A0AB36726}" dt="2024-03-14T11:23:36.214" v="1396"/>
          <ac:spMkLst>
            <pc:docMk/>
            <pc:sldMk cId="674983842" sldId="2158"/>
            <ac:spMk id="10" creationId="{ADF4BDAB-F999-3EC9-65A6-DEEF981EA24A}"/>
          </ac:spMkLst>
        </pc:spChg>
        <pc:spChg chg="add mod">
          <ac:chgData name="Aishwarya B" userId="0867edd5-7bf9-49fb-9002-3cb2c79b09e0" providerId="ADAL" clId="{067BEB74-AB2A-4C8D-B6B1-DC0A0AB36726}" dt="2024-03-14T11:23:36.214" v="1396"/>
          <ac:spMkLst>
            <pc:docMk/>
            <pc:sldMk cId="674983842" sldId="2158"/>
            <ac:spMk id="11" creationId="{BABB0C56-A926-17F0-5AAE-EBE72E046EAA}"/>
          </ac:spMkLst>
        </pc:spChg>
        <pc:spChg chg="add mod">
          <ac:chgData name="Aishwarya B" userId="0867edd5-7bf9-49fb-9002-3cb2c79b09e0" providerId="ADAL" clId="{067BEB74-AB2A-4C8D-B6B1-DC0A0AB36726}" dt="2024-03-14T11:23:36.214" v="1396"/>
          <ac:spMkLst>
            <pc:docMk/>
            <pc:sldMk cId="674983842" sldId="2158"/>
            <ac:spMk id="12" creationId="{7F0F1A90-2B6B-990C-3F5A-4AFF3F1A757A}"/>
          </ac:spMkLst>
        </pc:spChg>
        <pc:spChg chg="add mod">
          <ac:chgData name="Aishwarya B" userId="0867edd5-7bf9-49fb-9002-3cb2c79b09e0" providerId="ADAL" clId="{067BEB74-AB2A-4C8D-B6B1-DC0A0AB36726}" dt="2024-03-14T11:23:36.214" v="1396"/>
          <ac:spMkLst>
            <pc:docMk/>
            <pc:sldMk cId="674983842" sldId="2158"/>
            <ac:spMk id="13" creationId="{6B838F36-CBE4-7DFD-D4AB-D36AE10A9C1B}"/>
          </ac:spMkLst>
        </pc:spChg>
        <pc:spChg chg="add mod">
          <ac:chgData name="Aishwarya B" userId="0867edd5-7bf9-49fb-9002-3cb2c79b09e0" providerId="ADAL" clId="{067BEB74-AB2A-4C8D-B6B1-DC0A0AB36726}" dt="2024-03-14T11:23:36.214" v="1396"/>
          <ac:spMkLst>
            <pc:docMk/>
            <pc:sldMk cId="674983842" sldId="2158"/>
            <ac:spMk id="14" creationId="{FFBF9AFA-A813-BFC4-DCB6-35A152115E72}"/>
          </ac:spMkLst>
        </pc:spChg>
        <pc:spChg chg="add mod">
          <ac:chgData name="Aishwarya B" userId="0867edd5-7bf9-49fb-9002-3cb2c79b09e0" providerId="ADAL" clId="{067BEB74-AB2A-4C8D-B6B1-DC0A0AB36726}" dt="2024-03-14T11:23:36.214" v="1396"/>
          <ac:spMkLst>
            <pc:docMk/>
            <pc:sldMk cId="674983842" sldId="2158"/>
            <ac:spMk id="15" creationId="{785B9D3F-90F1-BAC4-97C2-C24356313E1E}"/>
          </ac:spMkLst>
        </pc:spChg>
        <pc:spChg chg="add mod">
          <ac:chgData name="Aishwarya B" userId="0867edd5-7bf9-49fb-9002-3cb2c79b09e0" providerId="ADAL" clId="{067BEB74-AB2A-4C8D-B6B1-DC0A0AB36726}" dt="2024-03-14T11:23:36.214" v="1396"/>
          <ac:spMkLst>
            <pc:docMk/>
            <pc:sldMk cId="674983842" sldId="2158"/>
            <ac:spMk id="16" creationId="{1AD74BE4-A1C1-E326-98C9-B5F4F5F9ACE4}"/>
          </ac:spMkLst>
        </pc:spChg>
        <pc:spChg chg="add mod">
          <ac:chgData name="Aishwarya B" userId="0867edd5-7bf9-49fb-9002-3cb2c79b09e0" providerId="ADAL" clId="{067BEB74-AB2A-4C8D-B6B1-DC0A0AB36726}" dt="2024-03-14T11:23:36.214" v="1396"/>
          <ac:spMkLst>
            <pc:docMk/>
            <pc:sldMk cId="674983842" sldId="2158"/>
            <ac:spMk id="17" creationId="{A26AE722-B67D-E63B-A725-16215D683D18}"/>
          </ac:spMkLst>
        </pc:spChg>
        <pc:spChg chg="add mod">
          <ac:chgData name="Aishwarya B" userId="0867edd5-7bf9-49fb-9002-3cb2c79b09e0" providerId="ADAL" clId="{067BEB74-AB2A-4C8D-B6B1-DC0A0AB36726}" dt="2024-03-14T11:23:36.214" v="1396"/>
          <ac:spMkLst>
            <pc:docMk/>
            <pc:sldMk cId="674983842" sldId="2158"/>
            <ac:spMk id="18" creationId="{013BEA8A-4314-8799-A1F8-09539C0A6B6E}"/>
          </ac:spMkLst>
        </pc:spChg>
        <pc:spChg chg="mod">
          <ac:chgData name="Aishwarya B" userId="0867edd5-7bf9-49fb-9002-3cb2c79b09e0" providerId="ADAL" clId="{067BEB74-AB2A-4C8D-B6B1-DC0A0AB36726}" dt="2024-03-14T11:23:36.214" v="1396"/>
          <ac:spMkLst>
            <pc:docMk/>
            <pc:sldMk cId="674983842" sldId="2158"/>
            <ac:spMk id="20" creationId="{82141E02-9EB1-DCE4-262A-34370AB1F25A}"/>
          </ac:spMkLst>
        </pc:spChg>
        <pc:spChg chg="mod">
          <ac:chgData name="Aishwarya B" userId="0867edd5-7bf9-49fb-9002-3cb2c79b09e0" providerId="ADAL" clId="{067BEB74-AB2A-4C8D-B6B1-DC0A0AB36726}" dt="2024-03-14T11:23:36.214" v="1396"/>
          <ac:spMkLst>
            <pc:docMk/>
            <pc:sldMk cId="674983842" sldId="2158"/>
            <ac:spMk id="21" creationId="{34419FF2-9873-054D-092B-9AD6B62B4237}"/>
          </ac:spMkLst>
        </pc:spChg>
        <pc:spChg chg="mod">
          <ac:chgData name="Aishwarya B" userId="0867edd5-7bf9-49fb-9002-3cb2c79b09e0" providerId="ADAL" clId="{067BEB74-AB2A-4C8D-B6B1-DC0A0AB36726}" dt="2024-03-14T11:23:36.214" v="1396"/>
          <ac:spMkLst>
            <pc:docMk/>
            <pc:sldMk cId="674983842" sldId="2158"/>
            <ac:spMk id="22" creationId="{0063C1DA-8072-23C8-AC1A-CA09927D4766}"/>
          </ac:spMkLst>
        </pc:spChg>
        <pc:spChg chg="mod">
          <ac:chgData name="Aishwarya B" userId="0867edd5-7bf9-49fb-9002-3cb2c79b09e0" providerId="ADAL" clId="{067BEB74-AB2A-4C8D-B6B1-DC0A0AB36726}" dt="2024-03-14T11:23:36.214" v="1396"/>
          <ac:spMkLst>
            <pc:docMk/>
            <pc:sldMk cId="674983842" sldId="2158"/>
            <ac:spMk id="23" creationId="{218162DC-D75E-353D-9A5B-5DF3B3983442}"/>
          </ac:spMkLst>
        </pc:spChg>
        <pc:spChg chg="mod">
          <ac:chgData name="Aishwarya B" userId="0867edd5-7bf9-49fb-9002-3cb2c79b09e0" providerId="ADAL" clId="{067BEB74-AB2A-4C8D-B6B1-DC0A0AB36726}" dt="2024-03-14T11:23:36.214" v="1396"/>
          <ac:spMkLst>
            <pc:docMk/>
            <pc:sldMk cId="674983842" sldId="2158"/>
            <ac:spMk id="24" creationId="{31263793-308B-C8E2-C8F9-37DBE1DA776C}"/>
          </ac:spMkLst>
        </pc:spChg>
        <pc:spChg chg="mod">
          <ac:chgData name="Aishwarya B" userId="0867edd5-7bf9-49fb-9002-3cb2c79b09e0" providerId="ADAL" clId="{067BEB74-AB2A-4C8D-B6B1-DC0A0AB36726}" dt="2024-03-14T11:23:36.214" v="1396"/>
          <ac:spMkLst>
            <pc:docMk/>
            <pc:sldMk cId="674983842" sldId="2158"/>
            <ac:spMk id="25" creationId="{904993C5-A58E-27E3-3D88-02E4E3E2FADC}"/>
          </ac:spMkLst>
        </pc:spChg>
        <pc:spChg chg="mod">
          <ac:chgData name="Aishwarya B" userId="0867edd5-7bf9-49fb-9002-3cb2c79b09e0" providerId="ADAL" clId="{067BEB74-AB2A-4C8D-B6B1-DC0A0AB36726}" dt="2024-03-14T11:23:36.214" v="1396"/>
          <ac:spMkLst>
            <pc:docMk/>
            <pc:sldMk cId="674983842" sldId="2158"/>
            <ac:spMk id="26" creationId="{3767CE22-086B-B80D-CF72-E818EA7C43BC}"/>
          </ac:spMkLst>
        </pc:spChg>
        <pc:spChg chg="mod">
          <ac:chgData name="Aishwarya B" userId="0867edd5-7bf9-49fb-9002-3cb2c79b09e0" providerId="ADAL" clId="{067BEB74-AB2A-4C8D-B6B1-DC0A0AB36726}" dt="2024-03-14T11:23:36.214" v="1396"/>
          <ac:spMkLst>
            <pc:docMk/>
            <pc:sldMk cId="674983842" sldId="2158"/>
            <ac:spMk id="27" creationId="{E223036A-D0F3-5749-B2CA-4FB393F62BD0}"/>
          </ac:spMkLst>
        </pc:spChg>
        <pc:spChg chg="mod">
          <ac:chgData name="Aishwarya B" userId="0867edd5-7bf9-49fb-9002-3cb2c79b09e0" providerId="ADAL" clId="{067BEB74-AB2A-4C8D-B6B1-DC0A0AB36726}" dt="2024-03-14T11:23:36.214" v="1396"/>
          <ac:spMkLst>
            <pc:docMk/>
            <pc:sldMk cId="674983842" sldId="2158"/>
            <ac:spMk id="28" creationId="{E9FADB77-89D0-7ADC-9B84-37AEC3FE1C34}"/>
          </ac:spMkLst>
        </pc:spChg>
        <pc:spChg chg="add mod">
          <ac:chgData name="Aishwarya B" userId="0867edd5-7bf9-49fb-9002-3cb2c79b09e0" providerId="ADAL" clId="{067BEB74-AB2A-4C8D-B6B1-DC0A0AB36726}" dt="2024-03-14T11:23:36.214" v="1396"/>
          <ac:spMkLst>
            <pc:docMk/>
            <pc:sldMk cId="674983842" sldId="2158"/>
            <ac:spMk id="29" creationId="{F96E0958-D0A3-3B7B-778E-89BE35D8E0D3}"/>
          </ac:spMkLst>
        </pc:spChg>
        <pc:spChg chg="add mod">
          <ac:chgData name="Aishwarya B" userId="0867edd5-7bf9-49fb-9002-3cb2c79b09e0" providerId="ADAL" clId="{067BEB74-AB2A-4C8D-B6B1-DC0A0AB36726}" dt="2024-03-14T11:23:36.214" v="1396"/>
          <ac:spMkLst>
            <pc:docMk/>
            <pc:sldMk cId="674983842" sldId="2158"/>
            <ac:spMk id="30" creationId="{287FA7E2-EA27-E8D2-EE8B-1D5208EAC76F}"/>
          </ac:spMkLst>
        </pc:spChg>
        <pc:spChg chg="mod">
          <ac:chgData name="Aishwarya B" userId="0867edd5-7bf9-49fb-9002-3cb2c79b09e0" providerId="ADAL" clId="{067BEB74-AB2A-4C8D-B6B1-DC0A0AB36726}" dt="2024-03-14T11:23:36.214" v="1396"/>
          <ac:spMkLst>
            <pc:docMk/>
            <pc:sldMk cId="674983842" sldId="2158"/>
            <ac:spMk id="32" creationId="{76B86FB4-34F2-74EA-8898-118CDC1E589E}"/>
          </ac:spMkLst>
        </pc:spChg>
        <pc:spChg chg="mod">
          <ac:chgData name="Aishwarya B" userId="0867edd5-7bf9-49fb-9002-3cb2c79b09e0" providerId="ADAL" clId="{067BEB74-AB2A-4C8D-B6B1-DC0A0AB36726}" dt="2024-03-14T11:23:36.214" v="1396"/>
          <ac:spMkLst>
            <pc:docMk/>
            <pc:sldMk cId="674983842" sldId="2158"/>
            <ac:spMk id="33" creationId="{8FB4FD66-3C20-5920-E17B-30738073DCE6}"/>
          </ac:spMkLst>
        </pc:spChg>
        <pc:spChg chg="add mod">
          <ac:chgData name="Aishwarya B" userId="0867edd5-7bf9-49fb-9002-3cb2c79b09e0" providerId="ADAL" clId="{067BEB74-AB2A-4C8D-B6B1-DC0A0AB36726}" dt="2024-03-14T11:23:36.214" v="1396"/>
          <ac:spMkLst>
            <pc:docMk/>
            <pc:sldMk cId="674983842" sldId="2158"/>
            <ac:spMk id="34" creationId="{480E1783-D09C-DA8B-2D6C-5C5DD9B06F3A}"/>
          </ac:spMkLst>
        </pc:spChg>
        <pc:spChg chg="add mod">
          <ac:chgData name="Aishwarya B" userId="0867edd5-7bf9-49fb-9002-3cb2c79b09e0" providerId="ADAL" clId="{067BEB74-AB2A-4C8D-B6B1-DC0A0AB36726}" dt="2024-03-14T11:23:36.214" v="1396"/>
          <ac:spMkLst>
            <pc:docMk/>
            <pc:sldMk cId="674983842" sldId="2158"/>
            <ac:spMk id="35" creationId="{C5B7DDAB-C7B8-4743-1965-ED71ED943DBF}"/>
          </ac:spMkLst>
        </pc:spChg>
        <pc:spChg chg="add mod">
          <ac:chgData name="Aishwarya B" userId="0867edd5-7bf9-49fb-9002-3cb2c79b09e0" providerId="ADAL" clId="{067BEB74-AB2A-4C8D-B6B1-DC0A0AB36726}" dt="2024-03-14T11:23:36.214" v="1396"/>
          <ac:spMkLst>
            <pc:docMk/>
            <pc:sldMk cId="674983842" sldId="2158"/>
            <ac:spMk id="36" creationId="{42FE0A0A-405B-3A79-D0B7-517818593244}"/>
          </ac:spMkLst>
        </pc:spChg>
        <pc:spChg chg="add mod">
          <ac:chgData name="Aishwarya B" userId="0867edd5-7bf9-49fb-9002-3cb2c79b09e0" providerId="ADAL" clId="{067BEB74-AB2A-4C8D-B6B1-DC0A0AB36726}" dt="2024-03-28T06:01:54.673" v="5849"/>
          <ac:spMkLst>
            <pc:docMk/>
            <pc:sldMk cId="674983842" sldId="2158"/>
            <ac:spMk id="38" creationId="{CCE570C2-5C3D-172E-CD77-80D318A626FF}"/>
          </ac:spMkLst>
        </pc:spChg>
        <pc:spChg chg="add mod">
          <ac:chgData name="Aishwarya B" userId="0867edd5-7bf9-49fb-9002-3cb2c79b09e0" providerId="ADAL" clId="{067BEB74-AB2A-4C8D-B6B1-DC0A0AB36726}" dt="2024-03-15T09:04:10.651" v="1539"/>
          <ac:spMkLst>
            <pc:docMk/>
            <pc:sldMk cId="674983842" sldId="2158"/>
            <ac:spMk id="39" creationId="{37C78DF9-96AD-2D6E-898A-74901750B652}"/>
          </ac:spMkLst>
        </pc:spChg>
        <pc:grpChg chg="add mod">
          <ac:chgData name="Aishwarya B" userId="0867edd5-7bf9-49fb-9002-3cb2c79b09e0" providerId="ADAL" clId="{067BEB74-AB2A-4C8D-B6B1-DC0A0AB36726}" dt="2024-03-14T11:23:36.214" v="1396"/>
          <ac:grpSpMkLst>
            <pc:docMk/>
            <pc:sldMk cId="674983842" sldId="2158"/>
            <ac:grpSpMk id="19" creationId="{39B05931-5C3C-E5DA-FEA7-94A4B03A9DA1}"/>
          </ac:grpSpMkLst>
        </pc:grpChg>
        <pc:grpChg chg="add mod">
          <ac:chgData name="Aishwarya B" userId="0867edd5-7bf9-49fb-9002-3cb2c79b09e0" providerId="ADAL" clId="{067BEB74-AB2A-4C8D-B6B1-DC0A0AB36726}" dt="2024-03-14T11:23:36.214" v="1396"/>
          <ac:grpSpMkLst>
            <pc:docMk/>
            <pc:sldMk cId="674983842" sldId="2158"/>
            <ac:grpSpMk id="31" creationId="{B88E0DE9-924E-FAC5-02C1-B203A323E092}"/>
          </ac:grpSpMkLst>
        </pc:grpChg>
        <pc:cxnChg chg="add del mod replST">
          <ac:chgData name="Aishwarya B" userId="0867edd5-7bf9-49fb-9002-3cb2c79b09e0" providerId="ADAL" clId="{067BEB74-AB2A-4C8D-B6B1-DC0A0AB36726}" dt="2024-03-28T06:01:54.673" v="5851"/>
          <ac:cxnSpMkLst>
            <pc:docMk/>
            <pc:sldMk cId="674983842" sldId="2158"/>
            <ac:cxnSpMk id="2" creationId="{E2BE1068-F78B-1D3D-51C8-F3B7BF4668D1}"/>
          </ac:cxnSpMkLst>
        </pc:cxnChg>
        <pc:cxnChg chg="add del mod replST">
          <ac:chgData name="Aishwarya B" userId="0867edd5-7bf9-49fb-9002-3cb2c79b09e0" providerId="ADAL" clId="{067BEB74-AB2A-4C8D-B6B1-DC0A0AB36726}" dt="2024-03-14T11:23:54.247" v="1425"/>
          <ac:cxnSpMkLst>
            <pc:docMk/>
            <pc:sldMk cId="674983842" sldId="2158"/>
            <ac:cxnSpMk id="37" creationId="{7DB7B598-E77B-5688-BCA5-FCEC6CEA4573}"/>
          </ac:cxnSpMkLst>
        </pc:cxnChg>
      </pc:sldChg>
      <pc:sldChg chg="addSp delSp modSp new del mod ord">
        <pc:chgData name="Aishwarya B" userId="0867edd5-7bf9-49fb-9002-3cb2c79b09e0" providerId="ADAL" clId="{067BEB74-AB2A-4C8D-B6B1-DC0A0AB36726}" dt="2024-03-18T11:54:54.438" v="4960" actId="47"/>
        <pc:sldMkLst>
          <pc:docMk/>
          <pc:sldMk cId="422438551" sldId="2159"/>
        </pc:sldMkLst>
        <pc:spChg chg="add del mod">
          <ac:chgData name="Aishwarya B" userId="0867edd5-7bf9-49fb-9002-3cb2c79b09e0" providerId="ADAL" clId="{067BEB74-AB2A-4C8D-B6B1-DC0A0AB36726}" dt="2024-03-18T07:16:10.845" v="3174" actId="21"/>
          <ac:spMkLst>
            <pc:docMk/>
            <pc:sldMk cId="422438551" sldId="2159"/>
            <ac:spMk id="2" creationId="{BBF66A5A-516F-86B6-952C-12102510F33C}"/>
          </ac:spMkLst>
        </pc:spChg>
        <pc:spChg chg="del">
          <ac:chgData name="Aishwarya B" userId="0867edd5-7bf9-49fb-9002-3cb2c79b09e0" providerId="ADAL" clId="{067BEB74-AB2A-4C8D-B6B1-DC0A0AB36726}" dt="2024-03-15T10:56:48.127" v="1661" actId="478"/>
          <ac:spMkLst>
            <pc:docMk/>
            <pc:sldMk cId="422438551" sldId="2159"/>
            <ac:spMk id="3" creationId="{28A24919-434C-8234-7165-C6C788DD5F3F}"/>
          </ac:spMkLst>
        </pc:spChg>
        <pc:spChg chg="mod">
          <ac:chgData name="Aishwarya B" userId="0867edd5-7bf9-49fb-9002-3cb2c79b09e0" providerId="ADAL" clId="{067BEB74-AB2A-4C8D-B6B1-DC0A0AB36726}" dt="2024-03-15T05:13:39.627" v="1502"/>
          <ac:spMkLst>
            <pc:docMk/>
            <pc:sldMk cId="422438551" sldId="2159"/>
            <ac:spMk id="4" creationId="{1EBABED6-E8EB-F6C2-E206-CD9F6B86AE9D}"/>
          </ac:spMkLst>
        </pc:spChg>
        <pc:spChg chg="add del">
          <ac:chgData name="Aishwarya B" userId="0867edd5-7bf9-49fb-9002-3cb2c79b09e0" providerId="ADAL" clId="{067BEB74-AB2A-4C8D-B6B1-DC0A0AB36726}" dt="2024-03-15T05:13:00.748" v="1489"/>
          <ac:spMkLst>
            <pc:docMk/>
            <pc:sldMk cId="422438551" sldId="2159"/>
            <ac:spMk id="5" creationId="{0DC21F0E-13D5-7C01-D291-66DE75344491}"/>
          </ac:spMkLst>
        </pc:spChg>
        <pc:spChg chg="add mod">
          <ac:chgData name="Aishwarya B" userId="0867edd5-7bf9-49fb-9002-3cb2c79b09e0" providerId="ADAL" clId="{067BEB74-AB2A-4C8D-B6B1-DC0A0AB36726}" dt="2024-03-15T05:13:44.911" v="1528"/>
          <ac:spMkLst>
            <pc:docMk/>
            <pc:sldMk cId="422438551" sldId="2159"/>
            <ac:spMk id="7" creationId="{45912F8E-8311-B055-2D6F-B0EF1447E7BD}"/>
          </ac:spMkLst>
        </pc:spChg>
        <pc:spChg chg="add mod">
          <ac:chgData name="Aishwarya B" userId="0867edd5-7bf9-49fb-9002-3cb2c79b09e0" providerId="ADAL" clId="{067BEB74-AB2A-4C8D-B6B1-DC0A0AB36726}" dt="2024-03-15T10:54:48.592" v="1616" actId="1037"/>
          <ac:spMkLst>
            <pc:docMk/>
            <pc:sldMk cId="422438551" sldId="2159"/>
            <ac:spMk id="8" creationId="{4B6C18F5-EB19-06AE-D5EF-91A0E41DF857}"/>
          </ac:spMkLst>
        </pc:spChg>
        <pc:spChg chg="add del mod">
          <ac:chgData name="Aishwarya B" userId="0867edd5-7bf9-49fb-9002-3cb2c79b09e0" providerId="ADAL" clId="{067BEB74-AB2A-4C8D-B6B1-DC0A0AB36726}" dt="2024-03-18T07:16:06.901" v="3173" actId="21"/>
          <ac:spMkLst>
            <pc:docMk/>
            <pc:sldMk cId="422438551" sldId="2159"/>
            <ac:spMk id="10" creationId="{B48ACAE0-1144-04AC-CED2-295E0AFC72AD}"/>
          </ac:spMkLst>
        </pc:spChg>
        <pc:cxnChg chg="add del mod replST">
          <ac:chgData name="Aishwarya B" userId="0867edd5-7bf9-49fb-9002-3cb2c79b09e0" providerId="ADAL" clId="{067BEB74-AB2A-4C8D-B6B1-DC0A0AB36726}" dt="2024-03-15T05:13:44.927" v="1530"/>
          <ac:cxnSpMkLst>
            <pc:docMk/>
            <pc:sldMk cId="422438551" sldId="2159"/>
            <ac:cxnSpMk id="6" creationId="{3730FD16-BF12-0A2E-C009-FB27E27EAE9A}"/>
          </ac:cxnSpMkLst>
        </pc:cxnChg>
      </pc:sldChg>
      <pc:sldChg chg="addSp delSp modSp new del mod">
        <pc:chgData name="Aishwarya B" userId="0867edd5-7bf9-49fb-9002-3cb2c79b09e0" providerId="ADAL" clId="{067BEB74-AB2A-4C8D-B6B1-DC0A0AB36726}" dt="2024-04-01T06:41:56.264" v="6322" actId="47"/>
        <pc:sldMkLst>
          <pc:docMk/>
          <pc:sldMk cId="4128785355" sldId="2160"/>
        </pc:sldMkLst>
        <pc:spChg chg="del">
          <ac:chgData name="Aishwarya B" userId="0867edd5-7bf9-49fb-9002-3cb2c79b09e0" providerId="ADAL" clId="{067BEB74-AB2A-4C8D-B6B1-DC0A0AB36726}" dt="2024-03-15T10:55:30.329" v="1618"/>
          <ac:spMkLst>
            <pc:docMk/>
            <pc:sldMk cId="4128785355" sldId="2160"/>
            <ac:spMk id="2" creationId="{DB94EFD3-FE73-49F1-37DE-312D96117576}"/>
          </ac:spMkLst>
        </pc:spChg>
        <pc:spChg chg="mod">
          <ac:chgData name="Aishwarya B" userId="0867edd5-7bf9-49fb-9002-3cb2c79b09e0" providerId="ADAL" clId="{067BEB74-AB2A-4C8D-B6B1-DC0A0AB36726}" dt="2024-03-18T11:19:42.123" v="4953" actId="20577"/>
          <ac:spMkLst>
            <pc:docMk/>
            <pc:sldMk cId="4128785355" sldId="2160"/>
            <ac:spMk id="3" creationId="{6A4ACCEE-4E17-18A4-9DCA-7633B7A505A3}"/>
          </ac:spMkLst>
        </pc:spChg>
        <pc:spChg chg="mod">
          <ac:chgData name="Aishwarya B" userId="0867edd5-7bf9-49fb-9002-3cb2c79b09e0" providerId="ADAL" clId="{067BEB74-AB2A-4C8D-B6B1-DC0A0AB36726}" dt="2024-03-15T10:58:29.495" v="1701"/>
          <ac:spMkLst>
            <pc:docMk/>
            <pc:sldMk cId="4128785355" sldId="2160"/>
            <ac:spMk id="4" creationId="{611D0EF4-DD39-4A0E-47E5-B7D22CC6C5F1}"/>
          </ac:spMkLst>
        </pc:spChg>
        <pc:spChg chg="add del mod">
          <ac:chgData name="Aishwarya B" userId="0867edd5-7bf9-49fb-9002-3cb2c79b09e0" providerId="ADAL" clId="{067BEB74-AB2A-4C8D-B6B1-DC0A0AB36726}" dt="2024-03-18T07:14:35.930" v="3133" actId="478"/>
          <ac:spMkLst>
            <pc:docMk/>
            <pc:sldMk cId="4128785355" sldId="2160"/>
            <ac:spMk id="5" creationId="{3C768BBA-8287-3FB7-677D-0B44621F7BFF}"/>
          </ac:spMkLst>
        </pc:spChg>
        <pc:spChg chg="add mod">
          <ac:chgData name="Aishwarya B" userId="0867edd5-7bf9-49fb-9002-3cb2c79b09e0" providerId="ADAL" clId="{067BEB74-AB2A-4C8D-B6B1-DC0A0AB36726}" dt="2024-03-15T13:44:22.537" v="2552"/>
          <ac:spMkLst>
            <pc:docMk/>
            <pc:sldMk cId="4128785355" sldId="2160"/>
            <ac:spMk id="6" creationId="{1092D34D-B311-9FF5-CB91-2EC794F05A05}"/>
          </ac:spMkLst>
        </pc:spChg>
        <pc:spChg chg="add mod">
          <ac:chgData name="Aishwarya B" userId="0867edd5-7bf9-49fb-9002-3cb2c79b09e0" providerId="ADAL" clId="{067BEB74-AB2A-4C8D-B6B1-DC0A0AB36726}" dt="2024-03-18T10:51:31.033" v="4651" actId="14100"/>
          <ac:spMkLst>
            <pc:docMk/>
            <pc:sldMk cId="4128785355" sldId="2160"/>
            <ac:spMk id="7" creationId="{17B0EF66-9873-3ED2-6237-622C96FFBE0C}"/>
          </ac:spMkLst>
        </pc:spChg>
        <pc:spChg chg="add mod">
          <ac:chgData name="Aishwarya B" userId="0867edd5-7bf9-49fb-9002-3cb2c79b09e0" providerId="ADAL" clId="{067BEB74-AB2A-4C8D-B6B1-DC0A0AB36726}" dt="2024-03-18T11:16:57.953" v="4865" actId="20577"/>
          <ac:spMkLst>
            <pc:docMk/>
            <pc:sldMk cId="4128785355" sldId="2160"/>
            <ac:spMk id="9" creationId="{40E6DD03-C4AB-07D1-827D-FD3196970314}"/>
          </ac:spMkLst>
        </pc:spChg>
        <pc:spChg chg="add mod">
          <ac:chgData name="Aishwarya B" userId="0867edd5-7bf9-49fb-9002-3cb2c79b09e0" providerId="ADAL" clId="{067BEB74-AB2A-4C8D-B6B1-DC0A0AB36726}" dt="2024-03-18T09:37:21.050" v="4073"/>
          <ac:spMkLst>
            <pc:docMk/>
            <pc:sldMk cId="4128785355" sldId="2160"/>
            <ac:spMk id="11" creationId="{FC2F9807-302F-7237-BFAD-12C23D1757A6}"/>
          </ac:spMkLst>
        </pc:spChg>
        <pc:picChg chg="add mod">
          <ac:chgData name="Aishwarya B" userId="0867edd5-7bf9-49fb-9002-3cb2c79b09e0" providerId="ADAL" clId="{067BEB74-AB2A-4C8D-B6B1-DC0A0AB36726}" dt="2024-03-18T10:51:25.886" v="4649" actId="1037"/>
          <ac:picMkLst>
            <pc:docMk/>
            <pc:sldMk cId="4128785355" sldId="2160"/>
            <ac:picMk id="8" creationId="{01BF564F-9E44-89BD-A9D4-A9DD78E3752F}"/>
          </ac:picMkLst>
        </pc:picChg>
        <pc:cxnChg chg="add del mod replST">
          <ac:chgData name="Aishwarya B" userId="0867edd5-7bf9-49fb-9002-3cb2c79b09e0" providerId="ADAL" clId="{067BEB74-AB2A-4C8D-B6B1-DC0A0AB36726}" dt="2024-03-18T09:37:21.055" v="4075"/>
          <ac:cxnSpMkLst>
            <pc:docMk/>
            <pc:sldMk cId="4128785355" sldId="2160"/>
            <ac:cxnSpMk id="10" creationId="{776424D9-F8D4-D49F-B36C-85336B33A821}"/>
          </ac:cxnSpMkLst>
        </pc:cxnChg>
      </pc:sldChg>
      <pc:sldChg chg="addSp delSp modSp new del mod">
        <pc:chgData name="Aishwarya B" userId="0867edd5-7bf9-49fb-9002-3cb2c79b09e0" providerId="ADAL" clId="{067BEB74-AB2A-4C8D-B6B1-DC0A0AB36726}" dt="2024-04-01T06:41:58.060" v="6323" actId="47"/>
        <pc:sldMkLst>
          <pc:docMk/>
          <pc:sldMk cId="3662792078" sldId="2161"/>
        </pc:sldMkLst>
        <pc:spChg chg="del">
          <ac:chgData name="Aishwarya B" userId="0867edd5-7bf9-49fb-9002-3cb2c79b09e0" providerId="ADAL" clId="{067BEB74-AB2A-4C8D-B6B1-DC0A0AB36726}" dt="2024-03-15T10:57:49.519" v="1663" actId="478"/>
          <ac:spMkLst>
            <pc:docMk/>
            <pc:sldMk cId="3662792078" sldId="2161"/>
            <ac:spMk id="2" creationId="{110B2359-626D-8A51-0A7F-83A9DA7F2436}"/>
          </ac:spMkLst>
        </pc:spChg>
        <pc:spChg chg="mod">
          <ac:chgData name="Aishwarya B" userId="0867edd5-7bf9-49fb-9002-3cb2c79b09e0" providerId="ADAL" clId="{067BEB74-AB2A-4C8D-B6B1-DC0A0AB36726}" dt="2024-03-15T10:58:18.242" v="1700" actId="20577"/>
          <ac:spMkLst>
            <pc:docMk/>
            <pc:sldMk cId="3662792078" sldId="2161"/>
            <ac:spMk id="3" creationId="{E7669134-5C77-2FFD-2A30-B843598CEF61}"/>
          </ac:spMkLst>
        </pc:spChg>
        <pc:spChg chg="mod">
          <ac:chgData name="Aishwarya B" userId="0867edd5-7bf9-49fb-9002-3cb2c79b09e0" providerId="ADAL" clId="{067BEB74-AB2A-4C8D-B6B1-DC0A0AB36726}" dt="2024-03-15T10:58:32.506" v="1702"/>
          <ac:spMkLst>
            <pc:docMk/>
            <pc:sldMk cId="3662792078" sldId="2161"/>
            <ac:spMk id="4" creationId="{BEB97617-F9F2-072B-D0B1-F88C3BDAB4C0}"/>
          </ac:spMkLst>
        </pc:spChg>
        <pc:spChg chg="add mod">
          <ac:chgData name="Aishwarya B" userId="0867edd5-7bf9-49fb-9002-3cb2c79b09e0" providerId="ADAL" clId="{067BEB74-AB2A-4C8D-B6B1-DC0A0AB36726}" dt="2024-03-15T13:44:25.635" v="2553"/>
          <ac:spMkLst>
            <pc:docMk/>
            <pc:sldMk cId="3662792078" sldId="2161"/>
            <ac:spMk id="7" creationId="{0ECAE3B8-06AB-722C-0C6B-2149FDD6DFD5}"/>
          </ac:spMkLst>
        </pc:spChg>
        <pc:spChg chg="add mod">
          <ac:chgData name="Aishwarya B" userId="0867edd5-7bf9-49fb-9002-3cb2c79b09e0" providerId="ADAL" clId="{067BEB74-AB2A-4C8D-B6B1-DC0A0AB36726}" dt="2024-03-18T09:37:28.007" v="4101"/>
          <ac:spMkLst>
            <pc:docMk/>
            <pc:sldMk cId="3662792078" sldId="2161"/>
            <ac:spMk id="9" creationId="{B9FDCB53-0B03-77E5-F9AE-8F5388D43AFB}"/>
          </ac:spMkLst>
        </pc:spChg>
        <pc:picChg chg="add mod">
          <ac:chgData name="Aishwarya B" userId="0867edd5-7bf9-49fb-9002-3cb2c79b09e0" providerId="ADAL" clId="{067BEB74-AB2A-4C8D-B6B1-DC0A0AB36726}" dt="2024-03-15T10:58:05.412" v="1667" actId="208"/>
          <ac:picMkLst>
            <pc:docMk/>
            <pc:sldMk cId="3662792078" sldId="2161"/>
            <ac:picMk id="6" creationId="{E7CC62FA-0C79-FFFD-13FE-4E742FB89A64}"/>
          </ac:picMkLst>
        </pc:picChg>
        <pc:cxnChg chg="add del mod replST">
          <ac:chgData name="Aishwarya B" userId="0867edd5-7bf9-49fb-9002-3cb2c79b09e0" providerId="ADAL" clId="{067BEB74-AB2A-4C8D-B6B1-DC0A0AB36726}" dt="2024-03-18T09:37:28.012" v="4103"/>
          <ac:cxnSpMkLst>
            <pc:docMk/>
            <pc:sldMk cId="3662792078" sldId="2161"/>
            <ac:cxnSpMk id="8" creationId="{B38097E2-A431-3E7F-03F7-26B1D0EBA2F6}"/>
          </ac:cxnSpMkLst>
        </pc:cxnChg>
      </pc:sldChg>
      <pc:sldChg chg="addSp delSp modSp new del mod modAnim">
        <pc:chgData name="Aishwarya B" userId="0867edd5-7bf9-49fb-9002-3cb2c79b09e0" providerId="ADAL" clId="{067BEB74-AB2A-4C8D-B6B1-DC0A0AB36726}" dt="2024-04-01T06:42:01.707" v="6325" actId="47"/>
        <pc:sldMkLst>
          <pc:docMk/>
          <pc:sldMk cId="3240619708" sldId="2162"/>
        </pc:sldMkLst>
        <pc:spChg chg="del mod">
          <ac:chgData name="Aishwarya B" userId="0867edd5-7bf9-49fb-9002-3cb2c79b09e0" providerId="ADAL" clId="{067BEB74-AB2A-4C8D-B6B1-DC0A0AB36726}" dt="2024-03-18T07:10:55.906" v="2978" actId="478"/>
          <ac:spMkLst>
            <pc:docMk/>
            <pc:sldMk cId="3240619708" sldId="2162"/>
            <ac:spMk id="2" creationId="{BFB02745-4BFB-4A97-D074-EF2CEF30452E}"/>
          </ac:spMkLst>
        </pc:spChg>
        <pc:spChg chg="add del mod">
          <ac:chgData name="Aishwarya B" userId="0867edd5-7bf9-49fb-9002-3cb2c79b09e0" providerId="ADAL" clId="{067BEB74-AB2A-4C8D-B6B1-DC0A0AB36726}" dt="2024-03-18T07:09:32.369" v="2853" actId="478"/>
          <ac:spMkLst>
            <pc:docMk/>
            <pc:sldMk cId="3240619708" sldId="2162"/>
            <ac:spMk id="3" creationId="{DD733C3B-4C63-1D5D-D616-43D978C45752}"/>
          </ac:spMkLst>
        </pc:spChg>
        <pc:spChg chg="mod">
          <ac:chgData name="Aishwarya B" userId="0867edd5-7bf9-49fb-9002-3cb2c79b09e0" providerId="ADAL" clId="{067BEB74-AB2A-4C8D-B6B1-DC0A0AB36726}" dt="2024-03-15T11:22:46.300" v="1791"/>
          <ac:spMkLst>
            <pc:docMk/>
            <pc:sldMk cId="3240619708" sldId="2162"/>
            <ac:spMk id="4" creationId="{6B447A01-CB4F-F0F5-95B7-5BFD0E42A01D}"/>
          </ac:spMkLst>
        </pc:spChg>
        <pc:spChg chg="add del mod">
          <ac:chgData name="Aishwarya B" userId="0867edd5-7bf9-49fb-9002-3cb2c79b09e0" providerId="ADAL" clId="{067BEB74-AB2A-4C8D-B6B1-DC0A0AB36726}" dt="2024-03-15T11:19:46.628" v="1756"/>
          <ac:spMkLst>
            <pc:docMk/>
            <pc:sldMk cId="3240619708" sldId="2162"/>
            <ac:spMk id="5" creationId="{34B7DDF2-103A-C9B9-805B-4A5F8FFCCA4E}"/>
          </ac:spMkLst>
        </pc:spChg>
        <pc:spChg chg="add del mod">
          <ac:chgData name="Aishwarya B" userId="0867edd5-7bf9-49fb-9002-3cb2c79b09e0" providerId="ADAL" clId="{067BEB74-AB2A-4C8D-B6B1-DC0A0AB36726}" dt="2024-03-15T11:19:51.913" v="1758"/>
          <ac:spMkLst>
            <pc:docMk/>
            <pc:sldMk cId="3240619708" sldId="2162"/>
            <ac:spMk id="6" creationId="{818805FB-22C7-E87C-1F27-8577FD199B2C}"/>
          </ac:spMkLst>
        </pc:spChg>
        <pc:spChg chg="add mod">
          <ac:chgData name="Aishwarya B" userId="0867edd5-7bf9-49fb-9002-3cb2c79b09e0" providerId="ADAL" clId="{067BEB74-AB2A-4C8D-B6B1-DC0A0AB36726}" dt="2024-03-15T11:22:52.942" v="1817"/>
          <ac:spMkLst>
            <pc:docMk/>
            <pc:sldMk cId="3240619708" sldId="2162"/>
            <ac:spMk id="8" creationId="{66039C8B-D8BA-68EA-9B69-9290B0C521C8}"/>
          </ac:spMkLst>
        </pc:spChg>
        <pc:spChg chg="add mod">
          <ac:chgData name="Aishwarya B" userId="0867edd5-7bf9-49fb-9002-3cb2c79b09e0" providerId="ADAL" clId="{067BEB74-AB2A-4C8D-B6B1-DC0A0AB36726}" dt="2024-03-15T13:44:28.479" v="2554"/>
          <ac:spMkLst>
            <pc:docMk/>
            <pc:sldMk cId="3240619708" sldId="2162"/>
            <ac:spMk id="9" creationId="{32F0623E-7B9F-BB9C-5158-5550975FE952}"/>
          </ac:spMkLst>
        </pc:spChg>
        <pc:spChg chg="add del mod">
          <ac:chgData name="Aishwarya B" userId="0867edd5-7bf9-49fb-9002-3cb2c79b09e0" providerId="ADAL" clId="{067BEB74-AB2A-4C8D-B6B1-DC0A0AB36726}" dt="2024-03-18T07:08:36.903" v="2782"/>
          <ac:spMkLst>
            <pc:docMk/>
            <pc:sldMk cId="3240619708" sldId="2162"/>
            <ac:spMk id="10" creationId="{E48E5EE7-68A9-ACC6-A35D-C612BD9B74CB}"/>
          </ac:spMkLst>
        </pc:spChg>
        <pc:spChg chg="add mod">
          <ac:chgData name="Aishwarya B" userId="0867edd5-7bf9-49fb-9002-3cb2c79b09e0" providerId="ADAL" clId="{067BEB74-AB2A-4C8D-B6B1-DC0A0AB36726}" dt="2024-03-18T07:10:52.699" v="2977" actId="1036"/>
          <ac:spMkLst>
            <pc:docMk/>
            <pc:sldMk cId="3240619708" sldId="2162"/>
            <ac:spMk id="11" creationId="{DACB80F6-067E-3500-AAFD-B983DAE53C78}"/>
          </ac:spMkLst>
        </pc:spChg>
        <pc:spChg chg="add mod">
          <ac:chgData name="Aishwarya B" userId="0867edd5-7bf9-49fb-9002-3cb2c79b09e0" providerId="ADAL" clId="{067BEB74-AB2A-4C8D-B6B1-DC0A0AB36726}" dt="2024-03-18T09:34:39.258" v="3907" actId="1038"/>
          <ac:spMkLst>
            <pc:docMk/>
            <pc:sldMk cId="3240619708" sldId="2162"/>
            <ac:spMk id="13" creationId="{E7F896FC-44B9-B6E3-4871-4C76FF83A93F}"/>
          </ac:spMkLst>
        </pc:spChg>
        <pc:spChg chg="add mod">
          <ac:chgData name="Aishwarya B" userId="0867edd5-7bf9-49fb-9002-3cb2c79b09e0" providerId="ADAL" clId="{067BEB74-AB2A-4C8D-B6B1-DC0A0AB36726}" dt="2024-03-18T11:19:57.967" v="4956" actId="242"/>
          <ac:spMkLst>
            <pc:docMk/>
            <pc:sldMk cId="3240619708" sldId="2162"/>
            <ac:spMk id="15" creationId="{511F8556-992B-2DCC-AAA5-9D798F8ADFC3}"/>
          </ac:spMkLst>
        </pc:spChg>
        <pc:spChg chg="add del">
          <ac:chgData name="Aishwarya B" userId="0867edd5-7bf9-49fb-9002-3cb2c79b09e0" providerId="ADAL" clId="{067BEB74-AB2A-4C8D-B6B1-DC0A0AB36726}" dt="2024-03-18T07:09:40.245" v="2855" actId="22"/>
          <ac:spMkLst>
            <pc:docMk/>
            <pc:sldMk cId="3240619708" sldId="2162"/>
            <ac:spMk id="17" creationId="{C7E80367-5B65-E518-7EA7-5BE40AF3ACE3}"/>
          </ac:spMkLst>
        </pc:spChg>
        <pc:spChg chg="add del mod">
          <ac:chgData name="Aishwarya B" userId="0867edd5-7bf9-49fb-9002-3cb2c79b09e0" providerId="ADAL" clId="{067BEB74-AB2A-4C8D-B6B1-DC0A0AB36726}" dt="2024-03-18T07:10:58.548" v="2979" actId="478"/>
          <ac:spMkLst>
            <pc:docMk/>
            <pc:sldMk cId="3240619708" sldId="2162"/>
            <ac:spMk id="19" creationId="{53638986-7ADE-5978-0FF6-AE3B0A16FDC9}"/>
          </ac:spMkLst>
        </pc:spChg>
        <pc:picChg chg="add mod">
          <ac:chgData name="Aishwarya B" userId="0867edd5-7bf9-49fb-9002-3cb2c79b09e0" providerId="ADAL" clId="{067BEB74-AB2A-4C8D-B6B1-DC0A0AB36726}" dt="2024-03-18T09:34:28.778" v="3830" actId="1038"/>
          <ac:picMkLst>
            <pc:docMk/>
            <pc:sldMk cId="3240619708" sldId="2162"/>
            <ac:picMk id="12" creationId="{3C80D655-61F2-7E1E-265F-136B1A9BF489}"/>
          </ac:picMkLst>
        </pc:picChg>
        <pc:cxnChg chg="add del mod replST">
          <ac:chgData name="Aishwarya B" userId="0867edd5-7bf9-49fb-9002-3cb2c79b09e0" providerId="ADAL" clId="{067BEB74-AB2A-4C8D-B6B1-DC0A0AB36726}" dt="2024-03-15T11:22:52.958" v="1819"/>
          <ac:cxnSpMkLst>
            <pc:docMk/>
            <pc:sldMk cId="3240619708" sldId="2162"/>
            <ac:cxnSpMk id="7" creationId="{04AE3164-BB92-0E80-1E25-537F429B3398}"/>
          </ac:cxnSpMkLst>
        </pc:cxnChg>
      </pc:sldChg>
      <pc:sldChg chg="addSp delSp modSp new del mod">
        <pc:chgData name="Aishwarya B" userId="0867edd5-7bf9-49fb-9002-3cb2c79b09e0" providerId="ADAL" clId="{067BEB74-AB2A-4C8D-B6B1-DC0A0AB36726}" dt="2024-04-01T06:42:09.332" v="6329" actId="47"/>
        <pc:sldMkLst>
          <pc:docMk/>
          <pc:sldMk cId="2594685257" sldId="2163"/>
        </pc:sldMkLst>
        <pc:spChg chg="del">
          <ac:chgData name="Aishwarya B" userId="0867edd5-7bf9-49fb-9002-3cb2c79b09e0" providerId="ADAL" clId="{067BEB74-AB2A-4C8D-B6B1-DC0A0AB36726}" dt="2024-03-15T11:58:50.449" v="1858" actId="478"/>
          <ac:spMkLst>
            <pc:docMk/>
            <pc:sldMk cId="2594685257" sldId="2163"/>
            <ac:spMk id="2" creationId="{D5E60DCF-1EFD-F00E-9DD7-8E4031548E81}"/>
          </ac:spMkLst>
        </pc:spChg>
        <pc:spChg chg="add del mod">
          <ac:chgData name="Aishwarya B" userId="0867edd5-7bf9-49fb-9002-3cb2c79b09e0" providerId="ADAL" clId="{067BEB74-AB2A-4C8D-B6B1-DC0A0AB36726}" dt="2024-03-18T11:59:03.024" v="5023" actId="242"/>
          <ac:spMkLst>
            <pc:docMk/>
            <pc:sldMk cId="2594685257" sldId="2163"/>
            <ac:spMk id="3" creationId="{C117BBF2-A734-D4B7-B49A-55AF05D94376}"/>
          </ac:spMkLst>
        </pc:spChg>
        <pc:spChg chg="mod">
          <ac:chgData name="Aishwarya B" userId="0867edd5-7bf9-49fb-9002-3cb2c79b09e0" providerId="ADAL" clId="{067BEB74-AB2A-4C8D-B6B1-DC0A0AB36726}" dt="2024-03-15T11:57:09.154" v="1824"/>
          <ac:spMkLst>
            <pc:docMk/>
            <pc:sldMk cId="2594685257" sldId="2163"/>
            <ac:spMk id="4" creationId="{BBC80A96-56C6-C457-FF6C-7E260673FDAB}"/>
          </ac:spMkLst>
        </pc:spChg>
        <pc:spChg chg="add mod">
          <ac:chgData name="Aishwarya B" userId="0867edd5-7bf9-49fb-9002-3cb2c79b09e0" providerId="ADAL" clId="{067BEB74-AB2A-4C8D-B6B1-DC0A0AB36726}" dt="2024-03-15T11:57:17.011" v="1850"/>
          <ac:spMkLst>
            <pc:docMk/>
            <pc:sldMk cId="2594685257" sldId="2163"/>
            <ac:spMk id="6" creationId="{6F4E8D20-49BF-5241-65B8-7D8758389B23}"/>
          </ac:spMkLst>
        </pc:spChg>
        <pc:spChg chg="add mod">
          <ac:chgData name="Aishwarya B" userId="0867edd5-7bf9-49fb-9002-3cb2c79b09e0" providerId="ADAL" clId="{067BEB74-AB2A-4C8D-B6B1-DC0A0AB36726}" dt="2024-03-15T13:44:42.193" v="2557"/>
          <ac:spMkLst>
            <pc:docMk/>
            <pc:sldMk cId="2594685257" sldId="2163"/>
            <ac:spMk id="9" creationId="{A3FCCEA0-4861-92A5-631A-625AC0A3B512}"/>
          </ac:spMkLst>
        </pc:spChg>
        <pc:picChg chg="add mod">
          <ac:chgData name="Aishwarya B" userId="0867edd5-7bf9-49fb-9002-3cb2c79b09e0" providerId="ADAL" clId="{067BEB74-AB2A-4C8D-B6B1-DC0A0AB36726}" dt="2024-03-15T11:59:13.052" v="1866" actId="208"/>
          <ac:picMkLst>
            <pc:docMk/>
            <pc:sldMk cId="2594685257" sldId="2163"/>
            <ac:picMk id="8" creationId="{AAB71631-2D3E-86E7-1CD9-7FB562D5F920}"/>
          </ac:picMkLst>
        </pc:picChg>
        <pc:cxnChg chg="add del mod replST">
          <ac:chgData name="Aishwarya B" userId="0867edd5-7bf9-49fb-9002-3cb2c79b09e0" providerId="ADAL" clId="{067BEB74-AB2A-4C8D-B6B1-DC0A0AB36726}" dt="2024-03-15T11:57:17.011" v="1852"/>
          <ac:cxnSpMkLst>
            <pc:docMk/>
            <pc:sldMk cId="2594685257" sldId="2163"/>
            <ac:cxnSpMk id="5" creationId="{80787D77-46D1-CB50-7FD1-5DC404144C79}"/>
          </ac:cxnSpMkLst>
        </pc:cxnChg>
      </pc:sldChg>
      <pc:sldChg chg="addSp delSp modSp new del mod ord">
        <pc:chgData name="Aishwarya B" userId="0867edd5-7bf9-49fb-9002-3cb2c79b09e0" providerId="ADAL" clId="{067BEB74-AB2A-4C8D-B6B1-DC0A0AB36726}" dt="2024-04-01T06:42:07.924" v="6327" actId="47"/>
        <pc:sldMkLst>
          <pc:docMk/>
          <pc:sldMk cId="1638840409" sldId="2164"/>
        </pc:sldMkLst>
        <pc:spChg chg="del mod">
          <ac:chgData name="Aishwarya B" userId="0867edd5-7bf9-49fb-9002-3cb2c79b09e0" providerId="ADAL" clId="{067BEB74-AB2A-4C8D-B6B1-DC0A0AB36726}" dt="2024-03-18T07:19:07.543" v="3238" actId="478"/>
          <ac:spMkLst>
            <pc:docMk/>
            <pc:sldMk cId="1638840409" sldId="2164"/>
            <ac:spMk id="2" creationId="{8A5B31FB-2360-9019-2B45-E27343AD5693}"/>
          </ac:spMkLst>
        </pc:spChg>
        <pc:spChg chg="del">
          <ac:chgData name="Aishwarya B" userId="0867edd5-7bf9-49fb-9002-3cb2c79b09e0" providerId="ADAL" clId="{067BEB74-AB2A-4C8D-B6B1-DC0A0AB36726}" dt="2024-03-15T11:59:21.475" v="1867" actId="478"/>
          <ac:spMkLst>
            <pc:docMk/>
            <pc:sldMk cId="1638840409" sldId="2164"/>
            <ac:spMk id="3" creationId="{11D1B31D-7E6A-4ABD-4494-7A7538DFB074}"/>
          </ac:spMkLst>
        </pc:spChg>
        <pc:spChg chg="mod">
          <ac:chgData name="Aishwarya B" userId="0867edd5-7bf9-49fb-9002-3cb2c79b09e0" providerId="ADAL" clId="{067BEB74-AB2A-4C8D-B6B1-DC0A0AB36726}" dt="2024-03-15T11:59:29.850" v="1868"/>
          <ac:spMkLst>
            <pc:docMk/>
            <pc:sldMk cId="1638840409" sldId="2164"/>
            <ac:spMk id="4" creationId="{E024AAA3-313C-D0FE-08E1-2E6E5DAB92AE}"/>
          </ac:spMkLst>
        </pc:spChg>
        <pc:spChg chg="add mod">
          <ac:chgData name="Aishwarya B" userId="0867edd5-7bf9-49fb-9002-3cb2c79b09e0" providerId="ADAL" clId="{067BEB74-AB2A-4C8D-B6B1-DC0A0AB36726}" dt="2024-03-15T11:59:36.166" v="1894"/>
          <ac:spMkLst>
            <pc:docMk/>
            <pc:sldMk cId="1638840409" sldId="2164"/>
            <ac:spMk id="6" creationId="{E442447B-2C07-D2AA-BF52-CCE31F25B878}"/>
          </ac:spMkLst>
        </pc:spChg>
        <pc:spChg chg="add mod">
          <ac:chgData name="Aishwarya B" userId="0867edd5-7bf9-49fb-9002-3cb2c79b09e0" providerId="ADAL" clId="{067BEB74-AB2A-4C8D-B6B1-DC0A0AB36726}" dt="2024-03-18T06:51:57.401" v="2763" actId="1037"/>
          <ac:spMkLst>
            <pc:docMk/>
            <pc:sldMk cId="1638840409" sldId="2164"/>
            <ac:spMk id="7" creationId="{2D8F466E-111E-C228-4D28-B1C25CB058A8}"/>
          </ac:spMkLst>
        </pc:spChg>
        <pc:spChg chg="add mod">
          <ac:chgData name="Aishwarya B" userId="0867edd5-7bf9-49fb-9002-3cb2c79b09e0" providerId="ADAL" clId="{067BEB74-AB2A-4C8D-B6B1-DC0A0AB36726}" dt="2024-03-18T09:38:07.566" v="4122" actId="1036"/>
          <ac:spMkLst>
            <pc:docMk/>
            <pc:sldMk cId="1638840409" sldId="2164"/>
            <ac:spMk id="8" creationId="{8B4FDF8F-7975-B5FA-D1E5-FCCC0A9CD4EB}"/>
          </ac:spMkLst>
        </pc:spChg>
        <pc:spChg chg="add mod">
          <ac:chgData name="Aishwarya B" userId="0867edd5-7bf9-49fb-9002-3cb2c79b09e0" providerId="ADAL" clId="{067BEB74-AB2A-4C8D-B6B1-DC0A0AB36726}" dt="2024-03-18T11:17:31.923" v="4866" actId="120"/>
          <ac:spMkLst>
            <pc:docMk/>
            <pc:sldMk cId="1638840409" sldId="2164"/>
            <ac:spMk id="10" creationId="{9398FCC1-3FC5-C079-D9F2-BB3BF4670E0B}"/>
          </ac:spMkLst>
        </pc:spChg>
        <pc:spChg chg="add del mod">
          <ac:chgData name="Aishwarya B" userId="0867edd5-7bf9-49fb-9002-3cb2c79b09e0" providerId="ADAL" clId="{067BEB74-AB2A-4C8D-B6B1-DC0A0AB36726}" dt="2024-03-18T07:19:11.046" v="3239" actId="478"/>
          <ac:spMkLst>
            <pc:docMk/>
            <pc:sldMk cId="1638840409" sldId="2164"/>
            <ac:spMk id="12" creationId="{44E141E4-EC6C-4432-B935-D38962C94382}"/>
          </ac:spMkLst>
        </pc:spChg>
        <pc:spChg chg="add mod">
          <ac:chgData name="Aishwarya B" userId="0867edd5-7bf9-49fb-9002-3cb2c79b09e0" providerId="ADAL" clId="{067BEB74-AB2A-4C8D-B6B1-DC0A0AB36726}" dt="2024-03-18T09:38:10.820" v="4132" actId="1036"/>
          <ac:spMkLst>
            <pc:docMk/>
            <pc:sldMk cId="1638840409" sldId="2164"/>
            <ac:spMk id="14" creationId="{FEDDEF2B-44BC-1B75-53F1-1503FBB3FF3E}"/>
          </ac:spMkLst>
        </pc:spChg>
        <pc:picChg chg="add mod">
          <ac:chgData name="Aishwarya B" userId="0867edd5-7bf9-49fb-9002-3cb2c79b09e0" providerId="ADAL" clId="{067BEB74-AB2A-4C8D-B6B1-DC0A0AB36726}" dt="2024-03-18T09:38:07.566" v="4122" actId="1036"/>
          <ac:picMkLst>
            <pc:docMk/>
            <pc:sldMk cId="1638840409" sldId="2164"/>
            <ac:picMk id="9" creationId="{50E44E07-39A2-157F-3602-D02F4C774D14}"/>
          </ac:picMkLst>
        </pc:picChg>
        <pc:cxnChg chg="add del mod replST">
          <ac:chgData name="Aishwarya B" userId="0867edd5-7bf9-49fb-9002-3cb2c79b09e0" providerId="ADAL" clId="{067BEB74-AB2A-4C8D-B6B1-DC0A0AB36726}" dt="2024-03-15T11:59:36.166" v="1896"/>
          <ac:cxnSpMkLst>
            <pc:docMk/>
            <pc:sldMk cId="1638840409" sldId="2164"/>
            <ac:cxnSpMk id="5" creationId="{51818F77-E497-14F0-59FC-12A9E2D3B520}"/>
          </ac:cxnSpMkLst>
        </pc:cxnChg>
      </pc:sldChg>
      <pc:sldChg chg="addSp delSp modSp new del mod">
        <pc:chgData name="Aishwarya B" userId="0867edd5-7bf9-49fb-9002-3cb2c79b09e0" providerId="ADAL" clId="{067BEB74-AB2A-4C8D-B6B1-DC0A0AB36726}" dt="2024-04-01T05:47:32.245" v="6309" actId="47"/>
        <pc:sldMkLst>
          <pc:docMk/>
          <pc:sldMk cId="2634496198" sldId="2165"/>
        </pc:sldMkLst>
        <pc:spChg chg="del">
          <ac:chgData name="Aishwarya B" userId="0867edd5-7bf9-49fb-9002-3cb2c79b09e0" providerId="ADAL" clId="{067BEB74-AB2A-4C8D-B6B1-DC0A0AB36726}" dt="2024-03-15T12:15:52.372" v="1971" actId="478"/>
          <ac:spMkLst>
            <pc:docMk/>
            <pc:sldMk cId="2634496198" sldId="2165"/>
            <ac:spMk id="2" creationId="{5B1FBB2E-5A90-341C-BFCF-8071204F20EB}"/>
          </ac:spMkLst>
        </pc:spChg>
        <pc:spChg chg="mod">
          <ac:chgData name="Aishwarya B" userId="0867edd5-7bf9-49fb-9002-3cb2c79b09e0" providerId="ADAL" clId="{067BEB74-AB2A-4C8D-B6B1-DC0A0AB36726}" dt="2024-03-18T04:33:39.930" v="2644"/>
          <ac:spMkLst>
            <pc:docMk/>
            <pc:sldMk cId="2634496198" sldId="2165"/>
            <ac:spMk id="3" creationId="{6269DA70-4FBE-60BE-1207-C36E969601AE}"/>
          </ac:spMkLst>
        </pc:spChg>
        <pc:spChg chg="mod">
          <ac:chgData name="Aishwarya B" userId="0867edd5-7bf9-49fb-9002-3cb2c79b09e0" providerId="ADAL" clId="{067BEB74-AB2A-4C8D-B6B1-DC0A0AB36726}" dt="2024-03-15T13:00:50.350" v="2155"/>
          <ac:spMkLst>
            <pc:docMk/>
            <pc:sldMk cId="2634496198" sldId="2165"/>
            <ac:spMk id="4" creationId="{C41879FB-B668-FC23-73EB-08C788E8FDCA}"/>
          </ac:spMkLst>
        </pc:spChg>
        <pc:spChg chg="add mod">
          <ac:chgData name="Aishwarya B" userId="0867edd5-7bf9-49fb-9002-3cb2c79b09e0" providerId="ADAL" clId="{067BEB74-AB2A-4C8D-B6B1-DC0A0AB36726}" dt="2024-03-15T13:00:53.708" v="2181"/>
          <ac:spMkLst>
            <pc:docMk/>
            <pc:sldMk cId="2634496198" sldId="2165"/>
            <ac:spMk id="10" creationId="{ED3B2C3E-3012-42FC-F84E-B568F7F79A1A}"/>
          </ac:spMkLst>
        </pc:spChg>
        <pc:spChg chg="add mod">
          <ac:chgData name="Aishwarya B" userId="0867edd5-7bf9-49fb-9002-3cb2c79b09e0" providerId="ADAL" clId="{067BEB74-AB2A-4C8D-B6B1-DC0A0AB36726}" dt="2024-03-15T13:45:03.406" v="2560"/>
          <ac:spMkLst>
            <pc:docMk/>
            <pc:sldMk cId="2634496198" sldId="2165"/>
            <ac:spMk id="11" creationId="{903B8AFA-C43B-4EC8-4DC8-0AC7B85345FE}"/>
          </ac:spMkLst>
        </pc:spChg>
        <pc:spChg chg="add mod">
          <ac:chgData name="Aishwarya B" userId="0867edd5-7bf9-49fb-9002-3cb2c79b09e0" providerId="ADAL" clId="{067BEB74-AB2A-4C8D-B6B1-DC0A0AB36726}" dt="2024-03-18T11:00:02.658" v="4836" actId="1035"/>
          <ac:spMkLst>
            <pc:docMk/>
            <pc:sldMk cId="2634496198" sldId="2165"/>
            <ac:spMk id="12" creationId="{4E398F79-41A1-3D9D-C85F-C3014B074497}"/>
          </ac:spMkLst>
        </pc:spChg>
        <pc:picChg chg="add mod">
          <ac:chgData name="Aishwarya B" userId="0867edd5-7bf9-49fb-9002-3cb2c79b09e0" providerId="ADAL" clId="{067BEB74-AB2A-4C8D-B6B1-DC0A0AB36726}" dt="2024-03-18T10:59:57.624" v="4825" actId="1035"/>
          <ac:picMkLst>
            <pc:docMk/>
            <pc:sldMk cId="2634496198" sldId="2165"/>
            <ac:picMk id="6" creationId="{09D4E68B-8E69-AB8A-B437-06A6C043C5AA}"/>
          </ac:picMkLst>
        </pc:picChg>
        <pc:picChg chg="add mod">
          <ac:chgData name="Aishwarya B" userId="0867edd5-7bf9-49fb-9002-3cb2c79b09e0" providerId="ADAL" clId="{067BEB74-AB2A-4C8D-B6B1-DC0A0AB36726}" dt="2024-03-18T10:59:57.624" v="4825" actId="1035"/>
          <ac:picMkLst>
            <pc:docMk/>
            <pc:sldMk cId="2634496198" sldId="2165"/>
            <ac:picMk id="8" creationId="{F9C7D832-EA7A-DA24-AC49-5583228E8175}"/>
          </ac:picMkLst>
        </pc:picChg>
        <pc:cxnChg chg="add del mod replST">
          <ac:chgData name="Aishwarya B" userId="0867edd5-7bf9-49fb-9002-3cb2c79b09e0" providerId="ADAL" clId="{067BEB74-AB2A-4C8D-B6B1-DC0A0AB36726}" dt="2024-03-15T13:00:53.711" v="2183"/>
          <ac:cxnSpMkLst>
            <pc:docMk/>
            <pc:sldMk cId="2634496198" sldId="2165"/>
            <ac:cxnSpMk id="9" creationId="{CE0C0FA4-0F91-BB28-B454-A847D209EEC8}"/>
          </ac:cxnSpMkLst>
        </pc:cxnChg>
      </pc:sldChg>
      <pc:sldChg chg="addSp delSp modSp new del mod">
        <pc:chgData name="Aishwarya B" userId="0867edd5-7bf9-49fb-9002-3cb2c79b09e0" providerId="ADAL" clId="{067BEB74-AB2A-4C8D-B6B1-DC0A0AB36726}" dt="2024-04-01T06:42:33.664" v="6335" actId="47"/>
        <pc:sldMkLst>
          <pc:docMk/>
          <pc:sldMk cId="3555924723" sldId="2166"/>
        </pc:sldMkLst>
        <pc:spChg chg="del">
          <ac:chgData name="Aishwarya B" userId="0867edd5-7bf9-49fb-9002-3cb2c79b09e0" providerId="ADAL" clId="{067BEB74-AB2A-4C8D-B6B1-DC0A0AB36726}" dt="2024-03-15T12:22:20.204" v="1998" actId="478"/>
          <ac:spMkLst>
            <pc:docMk/>
            <pc:sldMk cId="3555924723" sldId="2166"/>
            <ac:spMk id="2" creationId="{E6AD70AF-9FB9-B80A-F207-D43BEEDC1149}"/>
          </ac:spMkLst>
        </pc:spChg>
        <pc:spChg chg="mod">
          <ac:chgData name="Aishwarya B" userId="0867edd5-7bf9-49fb-9002-3cb2c79b09e0" providerId="ADAL" clId="{067BEB74-AB2A-4C8D-B6B1-DC0A0AB36726}" dt="2024-03-18T04:34:13.203" v="2648"/>
          <ac:spMkLst>
            <pc:docMk/>
            <pc:sldMk cId="3555924723" sldId="2166"/>
            <ac:spMk id="3" creationId="{10B02101-4CA2-294C-2F27-13983A8EE47E}"/>
          </ac:spMkLst>
        </pc:spChg>
        <pc:spChg chg="mod">
          <ac:chgData name="Aishwarya B" userId="0867edd5-7bf9-49fb-9002-3cb2c79b09e0" providerId="ADAL" clId="{067BEB74-AB2A-4C8D-B6B1-DC0A0AB36726}" dt="2024-03-15T13:01:31.075" v="2184"/>
          <ac:spMkLst>
            <pc:docMk/>
            <pc:sldMk cId="3555924723" sldId="2166"/>
            <ac:spMk id="4" creationId="{DE0B741D-CEAF-CF82-58DA-6152E24ED14E}"/>
          </ac:spMkLst>
        </pc:spChg>
        <pc:spChg chg="add mod">
          <ac:chgData name="Aishwarya B" userId="0867edd5-7bf9-49fb-9002-3cb2c79b09e0" providerId="ADAL" clId="{067BEB74-AB2A-4C8D-B6B1-DC0A0AB36726}" dt="2024-03-15T13:01:38.017" v="2210"/>
          <ac:spMkLst>
            <pc:docMk/>
            <pc:sldMk cId="3555924723" sldId="2166"/>
            <ac:spMk id="8" creationId="{863C726F-9B81-450D-B941-F7D387712616}"/>
          </ac:spMkLst>
        </pc:spChg>
        <pc:spChg chg="add mod">
          <ac:chgData name="Aishwarya B" userId="0867edd5-7bf9-49fb-9002-3cb2c79b09e0" providerId="ADAL" clId="{067BEB74-AB2A-4C8D-B6B1-DC0A0AB36726}" dt="2024-03-15T13:45:11.356" v="2562"/>
          <ac:spMkLst>
            <pc:docMk/>
            <pc:sldMk cId="3555924723" sldId="2166"/>
            <ac:spMk id="9" creationId="{2F0A7925-636D-E4B0-7CF8-BB8EEFC897DA}"/>
          </ac:spMkLst>
        </pc:spChg>
        <pc:picChg chg="add mod">
          <ac:chgData name="Aishwarya B" userId="0867edd5-7bf9-49fb-9002-3cb2c79b09e0" providerId="ADAL" clId="{067BEB74-AB2A-4C8D-B6B1-DC0A0AB36726}" dt="2024-03-15T12:44:56.096" v="2125" actId="208"/>
          <ac:picMkLst>
            <pc:docMk/>
            <pc:sldMk cId="3555924723" sldId="2166"/>
            <ac:picMk id="6" creationId="{D548EE03-EC60-43FF-4A9B-69F24A65B6AF}"/>
          </ac:picMkLst>
        </pc:picChg>
        <pc:cxnChg chg="add del mod replST">
          <ac:chgData name="Aishwarya B" userId="0867edd5-7bf9-49fb-9002-3cb2c79b09e0" providerId="ADAL" clId="{067BEB74-AB2A-4C8D-B6B1-DC0A0AB36726}" dt="2024-03-15T13:01:38.017" v="2212"/>
          <ac:cxnSpMkLst>
            <pc:docMk/>
            <pc:sldMk cId="3555924723" sldId="2166"/>
            <ac:cxnSpMk id="7" creationId="{5867CD4C-07DF-EF5A-74E6-823ADBD84589}"/>
          </ac:cxnSpMkLst>
        </pc:cxnChg>
      </pc:sldChg>
      <pc:sldChg chg="addSp delSp modSp new del mod">
        <pc:chgData name="Aishwarya B" userId="0867edd5-7bf9-49fb-9002-3cb2c79b09e0" providerId="ADAL" clId="{067BEB74-AB2A-4C8D-B6B1-DC0A0AB36726}" dt="2024-04-01T06:42:36.529" v="6336" actId="47"/>
        <pc:sldMkLst>
          <pc:docMk/>
          <pc:sldMk cId="2708656969" sldId="2167"/>
        </pc:sldMkLst>
        <pc:spChg chg="del">
          <ac:chgData name="Aishwarya B" userId="0867edd5-7bf9-49fb-9002-3cb2c79b09e0" providerId="ADAL" clId="{067BEB74-AB2A-4C8D-B6B1-DC0A0AB36726}" dt="2024-03-15T12:29:51.881" v="2005" actId="478"/>
          <ac:spMkLst>
            <pc:docMk/>
            <pc:sldMk cId="2708656969" sldId="2167"/>
            <ac:spMk id="2" creationId="{47E0144C-F31E-83BE-8EE5-573EB9D7FB48}"/>
          </ac:spMkLst>
        </pc:spChg>
        <pc:spChg chg="mod">
          <ac:chgData name="Aishwarya B" userId="0867edd5-7bf9-49fb-9002-3cb2c79b09e0" providerId="ADAL" clId="{067BEB74-AB2A-4C8D-B6B1-DC0A0AB36726}" dt="2024-03-18T04:34:32.200" v="2650"/>
          <ac:spMkLst>
            <pc:docMk/>
            <pc:sldMk cId="2708656969" sldId="2167"/>
            <ac:spMk id="3" creationId="{B76BA321-8081-FA4C-3917-BF5AD962FBD0}"/>
          </ac:spMkLst>
        </pc:spChg>
        <pc:spChg chg="mod">
          <ac:chgData name="Aishwarya B" userId="0867edd5-7bf9-49fb-9002-3cb2c79b09e0" providerId="ADAL" clId="{067BEB74-AB2A-4C8D-B6B1-DC0A0AB36726}" dt="2024-03-15T12:43:32.738" v="2096" actId="27636"/>
          <ac:spMkLst>
            <pc:docMk/>
            <pc:sldMk cId="2708656969" sldId="2167"/>
            <ac:spMk id="4" creationId="{97B9C83A-06E2-D682-A3A6-70543E76568E}"/>
          </ac:spMkLst>
        </pc:spChg>
        <pc:spChg chg="add mod">
          <ac:chgData name="Aishwarya B" userId="0867edd5-7bf9-49fb-9002-3cb2c79b09e0" providerId="ADAL" clId="{067BEB74-AB2A-4C8D-B6B1-DC0A0AB36726}" dt="2024-03-15T12:43:42.651" v="2122"/>
          <ac:spMkLst>
            <pc:docMk/>
            <pc:sldMk cId="2708656969" sldId="2167"/>
            <ac:spMk id="10" creationId="{F7931DA6-D091-FADD-5CE6-8773C041EC6F}"/>
          </ac:spMkLst>
        </pc:spChg>
        <pc:spChg chg="add mod">
          <ac:chgData name="Aishwarya B" userId="0867edd5-7bf9-49fb-9002-3cb2c79b09e0" providerId="ADAL" clId="{067BEB74-AB2A-4C8D-B6B1-DC0A0AB36726}" dt="2024-03-15T13:45:14.702" v="2563"/>
          <ac:spMkLst>
            <pc:docMk/>
            <pc:sldMk cId="2708656969" sldId="2167"/>
            <ac:spMk id="11" creationId="{16DD1499-9AE6-0CC4-9E7C-C8D193D0ABC5}"/>
          </ac:spMkLst>
        </pc:spChg>
        <pc:picChg chg="add mod">
          <ac:chgData name="Aishwarya B" userId="0867edd5-7bf9-49fb-9002-3cb2c79b09e0" providerId="ADAL" clId="{067BEB74-AB2A-4C8D-B6B1-DC0A0AB36726}" dt="2024-03-15T12:30:48.993" v="2060" actId="1038"/>
          <ac:picMkLst>
            <pc:docMk/>
            <pc:sldMk cId="2708656969" sldId="2167"/>
            <ac:picMk id="6" creationId="{3A4B600B-4BFF-9632-B295-207577E49792}"/>
          </ac:picMkLst>
        </pc:picChg>
        <pc:picChg chg="add mod">
          <ac:chgData name="Aishwarya B" userId="0867edd5-7bf9-49fb-9002-3cb2c79b09e0" providerId="ADAL" clId="{067BEB74-AB2A-4C8D-B6B1-DC0A0AB36726}" dt="2024-03-15T12:30:46.842" v="2053" actId="208"/>
          <ac:picMkLst>
            <pc:docMk/>
            <pc:sldMk cId="2708656969" sldId="2167"/>
            <ac:picMk id="8" creationId="{33E430A5-AF25-4B92-E1DC-BF40D76E96F6}"/>
          </ac:picMkLst>
        </pc:picChg>
        <pc:cxnChg chg="add del mod replST">
          <ac:chgData name="Aishwarya B" userId="0867edd5-7bf9-49fb-9002-3cb2c79b09e0" providerId="ADAL" clId="{067BEB74-AB2A-4C8D-B6B1-DC0A0AB36726}" dt="2024-03-15T12:43:42.651" v="2124"/>
          <ac:cxnSpMkLst>
            <pc:docMk/>
            <pc:sldMk cId="2708656969" sldId="2167"/>
            <ac:cxnSpMk id="9" creationId="{9EC2C8E5-F79F-5F8C-5875-65FD67CD782D}"/>
          </ac:cxnSpMkLst>
        </pc:cxnChg>
      </pc:sldChg>
      <pc:sldChg chg="addSp delSp modSp new del mod">
        <pc:chgData name="Aishwarya B" userId="0867edd5-7bf9-49fb-9002-3cb2c79b09e0" providerId="ADAL" clId="{067BEB74-AB2A-4C8D-B6B1-DC0A0AB36726}" dt="2024-04-01T06:42:48.104" v="6339" actId="47"/>
        <pc:sldMkLst>
          <pc:docMk/>
          <pc:sldMk cId="2492104086" sldId="2168"/>
        </pc:sldMkLst>
        <pc:spChg chg="del">
          <ac:chgData name="Aishwarya B" userId="0867edd5-7bf9-49fb-9002-3cb2c79b09e0" providerId="ADAL" clId="{067BEB74-AB2A-4C8D-B6B1-DC0A0AB36726}" dt="2024-03-15T12:37:51.507" v="2062" actId="478"/>
          <ac:spMkLst>
            <pc:docMk/>
            <pc:sldMk cId="2492104086" sldId="2168"/>
            <ac:spMk id="2" creationId="{DD8AB246-8AA0-50F5-4264-F5AA2B0373CF}"/>
          </ac:spMkLst>
        </pc:spChg>
        <pc:spChg chg="mod">
          <ac:chgData name="Aishwarya B" userId="0867edd5-7bf9-49fb-9002-3cb2c79b09e0" providerId="ADAL" clId="{067BEB74-AB2A-4C8D-B6B1-DC0A0AB36726}" dt="2024-03-18T04:34:49.929" v="2653"/>
          <ac:spMkLst>
            <pc:docMk/>
            <pc:sldMk cId="2492104086" sldId="2168"/>
            <ac:spMk id="3" creationId="{EEDD619E-4040-D1F1-18A9-CD4A651CFF4B}"/>
          </ac:spMkLst>
        </pc:spChg>
        <pc:spChg chg="mod">
          <ac:chgData name="Aishwarya B" userId="0867edd5-7bf9-49fb-9002-3cb2c79b09e0" providerId="ADAL" clId="{067BEB74-AB2A-4C8D-B6B1-DC0A0AB36726}" dt="2024-03-15T12:42:45.557" v="2088"/>
          <ac:spMkLst>
            <pc:docMk/>
            <pc:sldMk cId="2492104086" sldId="2168"/>
            <ac:spMk id="4" creationId="{9443B3A1-45E9-4421-929B-453588129238}"/>
          </ac:spMkLst>
        </pc:spChg>
        <pc:spChg chg="add mod">
          <ac:chgData name="Aishwarya B" userId="0867edd5-7bf9-49fb-9002-3cb2c79b09e0" providerId="ADAL" clId="{067BEB74-AB2A-4C8D-B6B1-DC0A0AB36726}" dt="2024-03-15T13:45:20.845" v="2565"/>
          <ac:spMkLst>
            <pc:docMk/>
            <pc:sldMk cId="2492104086" sldId="2168"/>
            <ac:spMk id="9" creationId="{576859E5-A385-A3A7-0B8E-EA742710B374}"/>
          </ac:spMkLst>
        </pc:spChg>
        <pc:spChg chg="add mod">
          <ac:chgData name="Aishwarya B" userId="0867edd5-7bf9-49fb-9002-3cb2c79b09e0" providerId="ADAL" clId="{067BEB74-AB2A-4C8D-B6B1-DC0A0AB36726}" dt="2024-03-18T09:39:42.193" v="4226"/>
          <ac:spMkLst>
            <pc:docMk/>
            <pc:sldMk cId="2492104086" sldId="2168"/>
            <ac:spMk id="11" creationId="{B5F172B1-06E7-2EC7-3C4D-56F1F2A7B878}"/>
          </ac:spMkLst>
        </pc:spChg>
        <pc:picChg chg="add mod">
          <ac:chgData name="Aishwarya B" userId="0867edd5-7bf9-49fb-9002-3cb2c79b09e0" providerId="ADAL" clId="{067BEB74-AB2A-4C8D-B6B1-DC0A0AB36726}" dt="2024-03-15T12:38:41.891" v="2077" actId="1037"/>
          <ac:picMkLst>
            <pc:docMk/>
            <pc:sldMk cId="2492104086" sldId="2168"/>
            <ac:picMk id="6" creationId="{06F34F49-7D3E-25D9-478C-96E711739E9F}"/>
          </ac:picMkLst>
        </pc:picChg>
        <pc:picChg chg="add mod">
          <ac:chgData name="Aishwarya B" userId="0867edd5-7bf9-49fb-9002-3cb2c79b09e0" providerId="ADAL" clId="{067BEB74-AB2A-4C8D-B6B1-DC0A0AB36726}" dt="2024-03-15T12:38:44.053" v="2080" actId="1037"/>
          <ac:picMkLst>
            <pc:docMk/>
            <pc:sldMk cId="2492104086" sldId="2168"/>
            <ac:picMk id="8" creationId="{82FCDD55-ED7D-1AB8-B2FE-BAA96859F3F3}"/>
          </ac:picMkLst>
        </pc:picChg>
        <pc:cxnChg chg="add del mod replST">
          <ac:chgData name="Aishwarya B" userId="0867edd5-7bf9-49fb-9002-3cb2c79b09e0" providerId="ADAL" clId="{067BEB74-AB2A-4C8D-B6B1-DC0A0AB36726}" dt="2024-03-18T09:39:42.196" v="4228"/>
          <ac:cxnSpMkLst>
            <pc:docMk/>
            <pc:sldMk cId="2492104086" sldId="2168"/>
            <ac:cxnSpMk id="10" creationId="{E3F76F62-AB11-09C1-14F4-0534C8F68C55}"/>
          </ac:cxnSpMkLst>
        </pc:cxnChg>
      </pc:sldChg>
      <pc:sldChg chg="addSp delSp modSp new del mod addCm">
        <pc:chgData name="Aishwarya B" userId="0867edd5-7bf9-49fb-9002-3cb2c79b09e0" providerId="ADAL" clId="{067BEB74-AB2A-4C8D-B6B1-DC0A0AB36726}" dt="2024-04-01T06:42:48.908" v="6340" actId="47"/>
        <pc:sldMkLst>
          <pc:docMk/>
          <pc:sldMk cId="3234299627" sldId="2169"/>
        </pc:sldMkLst>
        <pc:spChg chg="mod">
          <ac:chgData name="Aishwarya B" userId="0867edd5-7bf9-49fb-9002-3cb2c79b09e0" providerId="ADAL" clId="{067BEB74-AB2A-4C8D-B6B1-DC0A0AB36726}" dt="2024-03-15T12:42:49.055" v="2089"/>
          <ac:spMkLst>
            <pc:docMk/>
            <pc:sldMk cId="3234299627" sldId="2169"/>
            <ac:spMk id="4" creationId="{4C013176-44B5-0745-3452-8532BCEC16F7}"/>
          </ac:spMkLst>
        </pc:spChg>
        <pc:spChg chg="add mod">
          <ac:chgData name="Aishwarya B" userId="0867edd5-7bf9-49fb-9002-3cb2c79b09e0" providerId="ADAL" clId="{067BEB74-AB2A-4C8D-B6B1-DC0A0AB36726}" dt="2024-03-15T13:45:22.321" v="2566"/>
          <ac:spMkLst>
            <pc:docMk/>
            <pc:sldMk cId="3234299627" sldId="2169"/>
            <ac:spMk id="5" creationId="{5C6092AB-46BD-7BF8-375C-B16A18F12440}"/>
          </ac:spMkLst>
        </pc:spChg>
        <pc:spChg chg="add mod">
          <ac:chgData name="Aishwarya B" userId="0867edd5-7bf9-49fb-9002-3cb2c79b09e0" providerId="ADAL" clId="{067BEB74-AB2A-4C8D-B6B1-DC0A0AB36726}" dt="2024-03-18T09:39:51.779" v="4254"/>
          <ac:spMkLst>
            <pc:docMk/>
            <pc:sldMk cId="3234299627" sldId="2169"/>
            <ac:spMk id="7" creationId="{AE022877-0497-E6A4-BEC4-2124235E091D}"/>
          </ac:spMkLst>
        </pc:spChg>
        <pc:cxnChg chg="add del mod replST">
          <ac:chgData name="Aishwarya B" userId="0867edd5-7bf9-49fb-9002-3cb2c79b09e0" providerId="ADAL" clId="{067BEB74-AB2A-4C8D-B6B1-DC0A0AB36726}" dt="2024-03-18T09:39:51.783" v="4256"/>
          <ac:cxnSpMkLst>
            <pc:docMk/>
            <pc:sldMk cId="3234299627" sldId="2169"/>
            <ac:cxnSpMk id="6" creationId="{3197220B-6F2C-71D6-6972-A731DEC92717}"/>
          </ac:cxnSpMkLst>
        </pc:cxnChg>
        <pc:extLst>
          <p:ext xmlns:p="http://schemas.openxmlformats.org/presentationml/2006/main" uri="{D6D511B9-2390-475A-947B-AFAB55BFBCF1}">
            <pc226:cmChg xmlns:pc226="http://schemas.microsoft.com/office/powerpoint/2022/06/main/command" chg="add">
              <pc226:chgData name="Aishwarya B" userId="0867edd5-7bf9-49fb-9002-3cb2c79b09e0" providerId="ADAL" clId="{067BEB74-AB2A-4C8D-B6B1-DC0A0AB36726}" dt="2024-03-21T07:16:58.130" v="5616"/>
              <pc2:cmMkLst xmlns:pc2="http://schemas.microsoft.com/office/powerpoint/2019/9/main/command">
                <pc:docMk/>
                <pc:sldMk cId="3234299627" sldId="2169"/>
                <pc2:cmMk id="{9A128C52-4462-4CCC-8A4A-3A5B337102D9}"/>
              </pc2:cmMkLst>
            </pc226:cmChg>
          </p:ext>
        </pc:extLst>
      </pc:sldChg>
      <pc:sldChg chg="addSp delSp modSp new del mod">
        <pc:chgData name="Aishwarya B" userId="0867edd5-7bf9-49fb-9002-3cb2c79b09e0" providerId="ADAL" clId="{067BEB74-AB2A-4C8D-B6B1-DC0A0AB36726}" dt="2024-04-01T06:42:50.133" v="6341" actId="47"/>
        <pc:sldMkLst>
          <pc:docMk/>
          <pc:sldMk cId="3105860807" sldId="2170"/>
        </pc:sldMkLst>
        <pc:spChg chg="del">
          <ac:chgData name="Aishwarya B" userId="0867edd5-7bf9-49fb-9002-3cb2c79b09e0" providerId="ADAL" clId="{067BEB74-AB2A-4C8D-B6B1-DC0A0AB36726}" dt="2024-03-15T12:42:11.037" v="2084" actId="478"/>
          <ac:spMkLst>
            <pc:docMk/>
            <pc:sldMk cId="3105860807" sldId="2170"/>
            <ac:spMk id="2" creationId="{1A6E59D9-6578-4ED5-4D1D-5B0CB585E838}"/>
          </ac:spMkLst>
        </pc:spChg>
        <pc:spChg chg="mod">
          <ac:chgData name="Aishwarya B" userId="0867edd5-7bf9-49fb-9002-3cb2c79b09e0" providerId="ADAL" clId="{067BEB74-AB2A-4C8D-B6B1-DC0A0AB36726}" dt="2024-03-18T04:34:56.203" v="2654"/>
          <ac:spMkLst>
            <pc:docMk/>
            <pc:sldMk cId="3105860807" sldId="2170"/>
            <ac:spMk id="3" creationId="{7EAEFBB7-F8E6-22E7-E73C-99C9B4EE1A1E}"/>
          </ac:spMkLst>
        </pc:spChg>
        <pc:spChg chg="mod">
          <ac:chgData name="Aishwarya B" userId="0867edd5-7bf9-49fb-9002-3cb2c79b09e0" providerId="ADAL" clId="{067BEB74-AB2A-4C8D-B6B1-DC0A0AB36726}" dt="2024-03-15T12:42:52.764" v="2090"/>
          <ac:spMkLst>
            <pc:docMk/>
            <pc:sldMk cId="3105860807" sldId="2170"/>
            <ac:spMk id="4" creationId="{7A1DCD20-2050-8935-26B3-BEE3BC7A0664}"/>
          </ac:spMkLst>
        </pc:spChg>
        <pc:spChg chg="add mod">
          <ac:chgData name="Aishwarya B" userId="0867edd5-7bf9-49fb-9002-3cb2c79b09e0" providerId="ADAL" clId="{067BEB74-AB2A-4C8D-B6B1-DC0A0AB36726}" dt="2024-03-15T13:45:24.083" v="2567"/>
          <ac:spMkLst>
            <pc:docMk/>
            <pc:sldMk cId="3105860807" sldId="2170"/>
            <ac:spMk id="7" creationId="{3C53B7BE-4686-4C80-E143-A2188310F455}"/>
          </ac:spMkLst>
        </pc:spChg>
        <pc:spChg chg="add mod">
          <ac:chgData name="Aishwarya B" userId="0867edd5-7bf9-49fb-9002-3cb2c79b09e0" providerId="ADAL" clId="{067BEB74-AB2A-4C8D-B6B1-DC0A0AB36726}" dt="2024-03-18T09:40:02.046" v="4282"/>
          <ac:spMkLst>
            <pc:docMk/>
            <pc:sldMk cId="3105860807" sldId="2170"/>
            <ac:spMk id="9" creationId="{5C7B06E9-FECC-3F53-C750-571D0AE95160}"/>
          </ac:spMkLst>
        </pc:spChg>
        <pc:picChg chg="add mod">
          <ac:chgData name="Aishwarya B" userId="0867edd5-7bf9-49fb-9002-3cb2c79b09e0" providerId="ADAL" clId="{067BEB74-AB2A-4C8D-B6B1-DC0A0AB36726}" dt="2024-03-15T12:42:19.502" v="2087" actId="208"/>
          <ac:picMkLst>
            <pc:docMk/>
            <pc:sldMk cId="3105860807" sldId="2170"/>
            <ac:picMk id="6" creationId="{04D340F3-C496-457B-51BE-27B78666371A}"/>
          </ac:picMkLst>
        </pc:picChg>
        <pc:cxnChg chg="add del mod replST">
          <ac:chgData name="Aishwarya B" userId="0867edd5-7bf9-49fb-9002-3cb2c79b09e0" providerId="ADAL" clId="{067BEB74-AB2A-4C8D-B6B1-DC0A0AB36726}" dt="2024-03-18T09:40:02.049" v="4284"/>
          <ac:cxnSpMkLst>
            <pc:docMk/>
            <pc:sldMk cId="3105860807" sldId="2170"/>
            <ac:cxnSpMk id="8" creationId="{6BC6C56C-2931-7E75-8AA6-2A05D676F608}"/>
          </ac:cxnSpMkLst>
        </pc:cxnChg>
      </pc:sldChg>
      <pc:sldChg chg="addSp delSp modSp new del mod ord">
        <pc:chgData name="Aishwarya B" userId="0867edd5-7bf9-49fb-9002-3cb2c79b09e0" providerId="ADAL" clId="{067BEB74-AB2A-4C8D-B6B1-DC0A0AB36726}" dt="2024-04-01T06:42:54.578" v="6342" actId="47"/>
        <pc:sldMkLst>
          <pc:docMk/>
          <pc:sldMk cId="3840802094" sldId="2171"/>
        </pc:sldMkLst>
        <pc:spChg chg="del">
          <ac:chgData name="Aishwarya B" userId="0867edd5-7bf9-49fb-9002-3cb2c79b09e0" providerId="ADAL" clId="{067BEB74-AB2A-4C8D-B6B1-DC0A0AB36726}" dt="2024-03-18T08:55:18.004" v="3600" actId="478"/>
          <ac:spMkLst>
            <pc:docMk/>
            <pc:sldMk cId="3840802094" sldId="2171"/>
            <ac:spMk id="2" creationId="{6C202EB6-C9BB-BBB3-3288-D86C4838D695}"/>
          </ac:spMkLst>
        </pc:spChg>
        <pc:spChg chg="mod">
          <ac:chgData name="Aishwarya B" userId="0867edd5-7bf9-49fb-9002-3cb2c79b09e0" providerId="ADAL" clId="{067BEB74-AB2A-4C8D-B6B1-DC0A0AB36726}" dt="2024-03-18T18:00:11.704" v="5475" actId="20577"/>
          <ac:spMkLst>
            <pc:docMk/>
            <pc:sldMk cId="3840802094" sldId="2171"/>
            <ac:spMk id="3" creationId="{DBC13EA1-B791-23ED-E159-9494127A93D6}"/>
          </ac:spMkLst>
        </pc:spChg>
        <pc:spChg chg="mod">
          <ac:chgData name="Aishwarya B" userId="0867edd5-7bf9-49fb-9002-3cb2c79b09e0" providerId="ADAL" clId="{067BEB74-AB2A-4C8D-B6B1-DC0A0AB36726}" dt="2024-03-18T09:42:35.640" v="4313"/>
          <ac:spMkLst>
            <pc:docMk/>
            <pc:sldMk cId="3840802094" sldId="2171"/>
            <ac:spMk id="4" creationId="{2D95BCE7-5559-1260-676B-A6A9D65365D0}"/>
          </ac:spMkLst>
        </pc:spChg>
        <pc:spChg chg="add mod">
          <ac:chgData name="Aishwarya B" userId="0867edd5-7bf9-49fb-9002-3cb2c79b09e0" providerId="ADAL" clId="{067BEB74-AB2A-4C8D-B6B1-DC0A0AB36726}" dt="2024-03-15T13:45:26.748" v="2568"/>
          <ac:spMkLst>
            <pc:docMk/>
            <pc:sldMk cId="3840802094" sldId="2171"/>
            <ac:spMk id="5" creationId="{4A2F38F8-8613-647D-B271-EF47B41468C7}"/>
          </ac:spMkLst>
        </pc:spChg>
        <pc:spChg chg="add mod">
          <ac:chgData name="Aishwarya B" userId="0867edd5-7bf9-49fb-9002-3cb2c79b09e0" providerId="ADAL" clId="{067BEB74-AB2A-4C8D-B6B1-DC0A0AB36726}" dt="2024-03-18T08:55:18.571" v="3601"/>
          <ac:spMkLst>
            <pc:docMk/>
            <pc:sldMk cId="3840802094" sldId="2171"/>
            <ac:spMk id="6" creationId="{4F5B210E-7257-40F4-7D3E-DA4C7988D4C4}"/>
          </ac:spMkLst>
        </pc:spChg>
        <pc:spChg chg="add mod">
          <ac:chgData name="Aishwarya B" userId="0867edd5-7bf9-49fb-9002-3cb2c79b09e0" providerId="ADAL" clId="{067BEB74-AB2A-4C8D-B6B1-DC0A0AB36726}" dt="2024-03-18T08:55:29.298" v="3603"/>
          <ac:spMkLst>
            <pc:docMk/>
            <pc:sldMk cId="3840802094" sldId="2171"/>
            <ac:spMk id="8" creationId="{9F22B52D-DE0C-C657-C01D-93FECFAC5322}"/>
          </ac:spMkLst>
        </pc:spChg>
        <pc:spChg chg="add mod">
          <ac:chgData name="Aishwarya B" userId="0867edd5-7bf9-49fb-9002-3cb2c79b09e0" providerId="ADAL" clId="{067BEB74-AB2A-4C8D-B6B1-DC0A0AB36726}" dt="2024-03-18T09:42:40.419" v="4329"/>
          <ac:spMkLst>
            <pc:docMk/>
            <pc:sldMk cId="3840802094" sldId="2171"/>
            <ac:spMk id="10" creationId="{5B6B42E9-ECBE-6060-5239-D224F4D8B535}"/>
          </ac:spMkLst>
        </pc:spChg>
        <pc:picChg chg="add mod">
          <ac:chgData name="Aishwarya B" userId="0867edd5-7bf9-49fb-9002-3cb2c79b09e0" providerId="ADAL" clId="{067BEB74-AB2A-4C8D-B6B1-DC0A0AB36726}" dt="2024-03-18T08:55:18.571" v="3601"/>
          <ac:picMkLst>
            <pc:docMk/>
            <pc:sldMk cId="3840802094" sldId="2171"/>
            <ac:picMk id="7" creationId="{282CFEA1-4DC7-63D7-BD53-802B9ECF70B6}"/>
          </ac:picMkLst>
        </pc:picChg>
        <pc:cxnChg chg="add del mod replST">
          <ac:chgData name="Aishwarya B" userId="0867edd5-7bf9-49fb-9002-3cb2c79b09e0" providerId="ADAL" clId="{067BEB74-AB2A-4C8D-B6B1-DC0A0AB36726}" dt="2024-03-18T09:42:08.365" v="4312"/>
          <ac:cxnSpMkLst>
            <pc:docMk/>
            <pc:sldMk cId="3840802094" sldId="2171"/>
            <ac:cxnSpMk id="9" creationId="{2ED74F5C-692D-F300-249F-FED594FF7CFE}"/>
          </ac:cxnSpMkLst>
        </pc:cxnChg>
        <pc:cxnChg chg="add del mod replST">
          <ac:chgData name="Aishwarya B" userId="0867edd5-7bf9-49fb-9002-3cb2c79b09e0" providerId="ADAL" clId="{067BEB74-AB2A-4C8D-B6B1-DC0A0AB36726}" dt="2024-03-18T09:42:40.419" v="4331"/>
          <ac:cxnSpMkLst>
            <pc:docMk/>
            <pc:sldMk cId="3840802094" sldId="2171"/>
            <ac:cxnSpMk id="11" creationId="{25B9F587-2CF3-B450-F0F2-DEA560F502A6}"/>
          </ac:cxnSpMkLst>
        </pc:cxnChg>
      </pc:sldChg>
      <pc:sldChg chg="addSp delSp modSp new del mod ord">
        <pc:chgData name="Aishwarya B" userId="0867edd5-7bf9-49fb-9002-3cb2c79b09e0" providerId="ADAL" clId="{067BEB74-AB2A-4C8D-B6B1-DC0A0AB36726}" dt="2024-03-18T08:49:39.243" v="3569" actId="47"/>
        <pc:sldMkLst>
          <pc:docMk/>
          <pc:sldMk cId="329028702" sldId="2172"/>
        </pc:sldMkLst>
        <pc:spChg chg="mod">
          <ac:chgData name="Aishwarya B" userId="0867edd5-7bf9-49fb-9002-3cb2c79b09e0" providerId="ADAL" clId="{067BEB74-AB2A-4C8D-B6B1-DC0A0AB36726}" dt="2024-03-18T08:48:22.886" v="3546" actId="21"/>
          <ac:spMkLst>
            <pc:docMk/>
            <pc:sldMk cId="329028702" sldId="2172"/>
            <ac:spMk id="2" creationId="{801FF6A7-B8DA-0BBB-8405-C6E625D369DC}"/>
          </ac:spMkLst>
        </pc:spChg>
        <pc:spChg chg="add del mod">
          <ac:chgData name="Aishwarya B" userId="0867edd5-7bf9-49fb-9002-3cb2c79b09e0" providerId="ADAL" clId="{067BEB74-AB2A-4C8D-B6B1-DC0A0AB36726}" dt="2024-03-18T08:49:33.241" v="3567" actId="21"/>
          <ac:spMkLst>
            <pc:docMk/>
            <pc:sldMk cId="329028702" sldId="2172"/>
            <ac:spMk id="5" creationId="{ED08E6E6-5B3C-0A77-AE10-34288C17EA2B}"/>
          </ac:spMkLst>
        </pc:spChg>
      </pc:sldChg>
      <pc:sldChg chg="addSp modSp new del mod">
        <pc:chgData name="Aishwarya B" userId="0867edd5-7bf9-49fb-9002-3cb2c79b09e0" providerId="ADAL" clId="{067BEB74-AB2A-4C8D-B6B1-DC0A0AB36726}" dt="2024-03-18T08:54:12.594" v="3597" actId="47"/>
        <pc:sldMkLst>
          <pc:docMk/>
          <pc:sldMk cId="971066780" sldId="2173"/>
        </pc:sldMkLst>
        <pc:spChg chg="mod">
          <ac:chgData name="Aishwarya B" userId="0867edd5-7bf9-49fb-9002-3cb2c79b09e0" providerId="ADAL" clId="{067BEB74-AB2A-4C8D-B6B1-DC0A0AB36726}" dt="2024-03-18T08:53:28.828" v="3574" actId="21"/>
          <ac:spMkLst>
            <pc:docMk/>
            <pc:sldMk cId="971066780" sldId="2173"/>
            <ac:spMk id="2" creationId="{CBD752EE-98A3-F860-DFC1-1D50E52F3918}"/>
          </ac:spMkLst>
        </pc:spChg>
        <pc:spChg chg="add mod">
          <ac:chgData name="Aishwarya B" userId="0867edd5-7bf9-49fb-9002-3cb2c79b09e0" providerId="ADAL" clId="{067BEB74-AB2A-4C8D-B6B1-DC0A0AB36726}" dt="2024-03-15T13:45:18.197" v="2564"/>
          <ac:spMkLst>
            <pc:docMk/>
            <pc:sldMk cId="971066780" sldId="2173"/>
            <ac:spMk id="5" creationId="{D3369140-AD08-F186-9E62-31D46CE39285}"/>
          </ac:spMkLst>
        </pc:spChg>
      </pc:sldChg>
      <pc:sldChg chg="addSp modSp new del mod ord">
        <pc:chgData name="Aishwarya B" userId="0867edd5-7bf9-49fb-9002-3cb2c79b09e0" providerId="ADAL" clId="{067BEB74-AB2A-4C8D-B6B1-DC0A0AB36726}" dt="2024-03-18T08:56:10.508" v="3610" actId="47"/>
        <pc:sldMkLst>
          <pc:docMk/>
          <pc:sldMk cId="2701671823" sldId="2174"/>
        </pc:sldMkLst>
        <pc:spChg chg="mod">
          <ac:chgData name="Aishwarya B" userId="0867edd5-7bf9-49fb-9002-3cb2c79b09e0" providerId="ADAL" clId="{067BEB74-AB2A-4C8D-B6B1-DC0A0AB36726}" dt="2024-03-18T08:55:49.694" v="3606" actId="6549"/>
          <ac:spMkLst>
            <pc:docMk/>
            <pc:sldMk cId="2701671823" sldId="2174"/>
            <ac:spMk id="2" creationId="{53A0A704-A608-0B7B-BCD4-EF208C41DD8C}"/>
          </ac:spMkLst>
        </pc:spChg>
        <pc:spChg chg="add mod">
          <ac:chgData name="Aishwarya B" userId="0867edd5-7bf9-49fb-9002-3cb2c79b09e0" providerId="ADAL" clId="{067BEB74-AB2A-4C8D-B6B1-DC0A0AB36726}" dt="2024-03-15T13:45:34.450" v="2569"/>
          <ac:spMkLst>
            <pc:docMk/>
            <pc:sldMk cId="2701671823" sldId="2174"/>
            <ac:spMk id="5" creationId="{259A794D-3EEB-4769-2676-643F92BBAD7C}"/>
          </ac:spMkLst>
        </pc:spChg>
      </pc:sldChg>
      <pc:sldChg chg="addSp delSp modSp new del mod ord">
        <pc:chgData name="Aishwarya B" userId="0867edd5-7bf9-49fb-9002-3cb2c79b09e0" providerId="ADAL" clId="{067BEB74-AB2A-4C8D-B6B1-DC0A0AB36726}" dt="2024-04-01T06:43:02.373" v="6344" actId="47"/>
        <pc:sldMkLst>
          <pc:docMk/>
          <pc:sldMk cId="3893855970" sldId="2175"/>
        </pc:sldMkLst>
        <pc:spChg chg="del">
          <ac:chgData name="Aishwarya B" userId="0867edd5-7bf9-49fb-9002-3cb2c79b09e0" providerId="ADAL" clId="{067BEB74-AB2A-4C8D-B6B1-DC0A0AB36726}" dt="2024-03-15T13:17:50.926" v="2225" actId="478"/>
          <ac:spMkLst>
            <pc:docMk/>
            <pc:sldMk cId="3893855970" sldId="2175"/>
            <ac:spMk id="2" creationId="{6B1FFC86-0F7D-B982-A49D-EFA487FAC913}"/>
          </ac:spMkLst>
        </pc:spChg>
        <pc:spChg chg="mod">
          <ac:chgData name="Aishwarya B" userId="0867edd5-7bf9-49fb-9002-3cb2c79b09e0" providerId="ADAL" clId="{067BEB74-AB2A-4C8D-B6B1-DC0A0AB36726}" dt="2024-03-18T04:35:47.093" v="2657"/>
          <ac:spMkLst>
            <pc:docMk/>
            <pc:sldMk cId="3893855970" sldId="2175"/>
            <ac:spMk id="3" creationId="{99627DF6-95D0-D633-B88C-21BA3FCC22F1}"/>
          </ac:spMkLst>
        </pc:spChg>
        <pc:spChg chg="mod">
          <ac:chgData name="Aishwarya B" userId="0867edd5-7bf9-49fb-9002-3cb2c79b09e0" providerId="ADAL" clId="{067BEB74-AB2A-4C8D-B6B1-DC0A0AB36726}" dt="2024-03-18T09:42:54.860" v="4380" actId="179"/>
          <ac:spMkLst>
            <pc:docMk/>
            <pc:sldMk cId="3893855970" sldId="2175"/>
            <ac:spMk id="4" creationId="{D387F293-7930-7CE3-60B2-AAEFB081C6D9}"/>
          </ac:spMkLst>
        </pc:spChg>
        <pc:spChg chg="add mod">
          <ac:chgData name="Aishwarya B" userId="0867edd5-7bf9-49fb-9002-3cb2c79b09e0" providerId="ADAL" clId="{067BEB74-AB2A-4C8D-B6B1-DC0A0AB36726}" dt="2024-03-15T13:45:39.812" v="2570"/>
          <ac:spMkLst>
            <pc:docMk/>
            <pc:sldMk cId="3893855970" sldId="2175"/>
            <ac:spMk id="9" creationId="{09B11FBF-EC45-2F44-0021-3025F9899342}"/>
          </ac:spMkLst>
        </pc:spChg>
        <pc:spChg chg="add mod">
          <ac:chgData name="Aishwarya B" userId="0867edd5-7bf9-49fb-9002-3cb2c79b09e0" providerId="ADAL" clId="{067BEB74-AB2A-4C8D-B6B1-DC0A0AB36726}" dt="2024-03-18T09:42:54.465" v="4377"/>
          <ac:spMkLst>
            <pc:docMk/>
            <pc:sldMk cId="3893855970" sldId="2175"/>
            <ac:spMk id="11" creationId="{8E88BD21-4EDC-32A1-FA97-A1D17EAF2375}"/>
          </ac:spMkLst>
        </pc:spChg>
        <pc:picChg chg="add mod">
          <ac:chgData name="Aishwarya B" userId="0867edd5-7bf9-49fb-9002-3cb2c79b09e0" providerId="ADAL" clId="{067BEB74-AB2A-4C8D-B6B1-DC0A0AB36726}" dt="2024-03-15T13:18:48.838" v="2315" actId="1037"/>
          <ac:picMkLst>
            <pc:docMk/>
            <pc:sldMk cId="3893855970" sldId="2175"/>
            <ac:picMk id="6" creationId="{C03A749B-DC7E-E5AE-BBD1-6B0680872413}"/>
          </ac:picMkLst>
        </pc:picChg>
        <pc:picChg chg="add mod">
          <ac:chgData name="Aishwarya B" userId="0867edd5-7bf9-49fb-9002-3cb2c79b09e0" providerId="ADAL" clId="{067BEB74-AB2A-4C8D-B6B1-DC0A0AB36726}" dt="2024-03-15T13:18:51.317" v="2324" actId="1037"/>
          <ac:picMkLst>
            <pc:docMk/>
            <pc:sldMk cId="3893855970" sldId="2175"/>
            <ac:picMk id="8" creationId="{DE32223F-6B36-7D8E-0DB1-42CF3CD2AA64}"/>
          </ac:picMkLst>
        </pc:picChg>
        <pc:cxnChg chg="add del mod replST">
          <ac:chgData name="Aishwarya B" userId="0867edd5-7bf9-49fb-9002-3cb2c79b09e0" providerId="ADAL" clId="{067BEB74-AB2A-4C8D-B6B1-DC0A0AB36726}" dt="2024-03-18T09:42:54.468" v="4379"/>
          <ac:cxnSpMkLst>
            <pc:docMk/>
            <pc:sldMk cId="3893855970" sldId="2175"/>
            <ac:cxnSpMk id="10" creationId="{5831624A-DFE6-D827-B0AF-5C566862DF83}"/>
          </ac:cxnSpMkLst>
        </pc:cxnChg>
      </pc:sldChg>
      <pc:sldChg chg="addSp delSp modSp new del mod ord">
        <pc:chgData name="Aishwarya B" userId="0867edd5-7bf9-49fb-9002-3cb2c79b09e0" providerId="ADAL" clId="{067BEB74-AB2A-4C8D-B6B1-DC0A0AB36726}" dt="2024-04-01T06:43:10.136" v="6347" actId="47"/>
        <pc:sldMkLst>
          <pc:docMk/>
          <pc:sldMk cId="3015369771" sldId="2176"/>
        </pc:sldMkLst>
        <pc:spChg chg="del">
          <ac:chgData name="Aishwarya B" userId="0867edd5-7bf9-49fb-9002-3cb2c79b09e0" providerId="ADAL" clId="{067BEB74-AB2A-4C8D-B6B1-DC0A0AB36726}" dt="2024-03-18T08:57:55.560" v="3613" actId="478"/>
          <ac:spMkLst>
            <pc:docMk/>
            <pc:sldMk cId="3015369771" sldId="2176"/>
            <ac:spMk id="2" creationId="{EB0A7756-4051-9D27-E88D-C355C81BBF93}"/>
          </ac:spMkLst>
        </pc:spChg>
        <pc:spChg chg="mod">
          <ac:chgData name="Aishwarya B" userId="0867edd5-7bf9-49fb-9002-3cb2c79b09e0" providerId="ADAL" clId="{067BEB74-AB2A-4C8D-B6B1-DC0A0AB36726}" dt="2024-03-18T18:00:27.752" v="5492" actId="20577"/>
          <ac:spMkLst>
            <pc:docMk/>
            <pc:sldMk cId="3015369771" sldId="2176"/>
            <ac:spMk id="3" creationId="{3ACAF012-FA1A-FD73-54E0-92D5C5AB6669}"/>
          </ac:spMkLst>
        </pc:spChg>
        <pc:spChg chg="mod">
          <ac:chgData name="Aishwarya B" userId="0867edd5-7bf9-49fb-9002-3cb2c79b09e0" providerId="ADAL" clId="{067BEB74-AB2A-4C8D-B6B1-DC0A0AB36726}" dt="2024-03-18T09:43:33.208" v="4412"/>
          <ac:spMkLst>
            <pc:docMk/>
            <pc:sldMk cId="3015369771" sldId="2176"/>
            <ac:spMk id="4" creationId="{FC3FF656-0D26-886A-BDBB-8B0DF5B15EC5}"/>
          </ac:spMkLst>
        </pc:spChg>
        <pc:spChg chg="add mod">
          <ac:chgData name="Aishwarya B" userId="0867edd5-7bf9-49fb-9002-3cb2c79b09e0" providerId="ADAL" clId="{067BEB74-AB2A-4C8D-B6B1-DC0A0AB36726}" dt="2024-03-15T13:45:44.036" v="2571"/>
          <ac:spMkLst>
            <pc:docMk/>
            <pc:sldMk cId="3015369771" sldId="2176"/>
            <ac:spMk id="5" creationId="{EE6DAEDF-D0C2-E77D-10E4-4695DE75756E}"/>
          </ac:spMkLst>
        </pc:spChg>
        <pc:spChg chg="add mod">
          <ac:chgData name="Aishwarya B" userId="0867edd5-7bf9-49fb-9002-3cb2c79b09e0" providerId="ADAL" clId="{067BEB74-AB2A-4C8D-B6B1-DC0A0AB36726}" dt="2024-03-18T08:57:56.279" v="3614"/>
          <ac:spMkLst>
            <pc:docMk/>
            <pc:sldMk cId="3015369771" sldId="2176"/>
            <ac:spMk id="6" creationId="{8EC162DC-40F9-426D-C5E3-7D96D573B092}"/>
          </ac:spMkLst>
        </pc:spChg>
        <pc:spChg chg="add mod">
          <ac:chgData name="Aishwarya B" userId="0867edd5-7bf9-49fb-9002-3cb2c79b09e0" providerId="ADAL" clId="{067BEB74-AB2A-4C8D-B6B1-DC0A0AB36726}" dt="2024-03-18T08:58:07.294" v="3616"/>
          <ac:spMkLst>
            <pc:docMk/>
            <pc:sldMk cId="3015369771" sldId="2176"/>
            <ac:spMk id="8" creationId="{366C33BB-A74E-5EAB-1CFB-3023FAC688A9}"/>
          </ac:spMkLst>
        </pc:spChg>
        <pc:spChg chg="add mod">
          <ac:chgData name="Aishwarya B" userId="0867edd5-7bf9-49fb-9002-3cb2c79b09e0" providerId="ADAL" clId="{067BEB74-AB2A-4C8D-B6B1-DC0A0AB36726}" dt="2024-03-18T09:43:36.415" v="4438"/>
          <ac:spMkLst>
            <pc:docMk/>
            <pc:sldMk cId="3015369771" sldId="2176"/>
            <ac:spMk id="10" creationId="{6D33EB8D-8A23-7D7D-E4A1-6092101F083F}"/>
          </ac:spMkLst>
        </pc:spChg>
        <pc:picChg chg="add mod">
          <ac:chgData name="Aishwarya B" userId="0867edd5-7bf9-49fb-9002-3cb2c79b09e0" providerId="ADAL" clId="{067BEB74-AB2A-4C8D-B6B1-DC0A0AB36726}" dt="2024-03-18T08:57:56.279" v="3614"/>
          <ac:picMkLst>
            <pc:docMk/>
            <pc:sldMk cId="3015369771" sldId="2176"/>
            <ac:picMk id="7" creationId="{6CFC33AA-BF0A-32CE-D9AD-DD6B35634F07}"/>
          </ac:picMkLst>
        </pc:picChg>
        <pc:cxnChg chg="add del mod replST">
          <ac:chgData name="Aishwarya B" userId="0867edd5-7bf9-49fb-9002-3cb2c79b09e0" providerId="ADAL" clId="{067BEB74-AB2A-4C8D-B6B1-DC0A0AB36726}" dt="2024-03-18T09:43:36.417" v="4440"/>
          <ac:cxnSpMkLst>
            <pc:docMk/>
            <pc:sldMk cId="3015369771" sldId="2176"/>
            <ac:cxnSpMk id="9" creationId="{F8215EA1-2452-EF3E-1BCC-6B3C4216488E}"/>
          </ac:cxnSpMkLst>
        </pc:cxnChg>
      </pc:sldChg>
      <pc:sldChg chg="addSp delSp modSp new del mod ord">
        <pc:chgData name="Aishwarya B" userId="0867edd5-7bf9-49fb-9002-3cb2c79b09e0" providerId="ADAL" clId="{067BEB74-AB2A-4C8D-B6B1-DC0A0AB36726}" dt="2024-04-01T06:43:04.303" v="6346" actId="47"/>
        <pc:sldMkLst>
          <pc:docMk/>
          <pc:sldMk cId="4159448544" sldId="2177"/>
        </pc:sldMkLst>
        <pc:spChg chg="del">
          <ac:chgData name="Aishwarya B" userId="0867edd5-7bf9-49fb-9002-3cb2c79b09e0" providerId="ADAL" clId="{067BEB74-AB2A-4C8D-B6B1-DC0A0AB36726}" dt="2024-03-15T13:21:33.480" v="2330" actId="478"/>
          <ac:spMkLst>
            <pc:docMk/>
            <pc:sldMk cId="4159448544" sldId="2177"/>
            <ac:spMk id="2" creationId="{A012890C-135D-0895-A896-2825545AB534}"/>
          </ac:spMkLst>
        </pc:spChg>
        <pc:spChg chg="mod">
          <ac:chgData name="Aishwarya B" userId="0867edd5-7bf9-49fb-9002-3cb2c79b09e0" providerId="ADAL" clId="{067BEB74-AB2A-4C8D-B6B1-DC0A0AB36726}" dt="2024-03-19T04:29:02.881" v="5608" actId="20577"/>
          <ac:spMkLst>
            <pc:docMk/>
            <pc:sldMk cId="4159448544" sldId="2177"/>
            <ac:spMk id="3" creationId="{790DD752-246F-8839-E046-71FC7A5765C8}"/>
          </ac:spMkLst>
        </pc:spChg>
        <pc:spChg chg="mod">
          <ac:chgData name="Aishwarya B" userId="0867edd5-7bf9-49fb-9002-3cb2c79b09e0" providerId="ADAL" clId="{067BEB74-AB2A-4C8D-B6B1-DC0A0AB36726}" dt="2024-03-18T09:43:12.951" v="4411" actId="179"/>
          <ac:spMkLst>
            <pc:docMk/>
            <pc:sldMk cId="4159448544" sldId="2177"/>
            <ac:spMk id="4" creationId="{36913121-9962-88E3-1BB4-5964DE000A54}"/>
          </ac:spMkLst>
        </pc:spChg>
        <pc:spChg chg="add mod">
          <ac:chgData name="Aishwarya B" userId="0867edd5-7bf9-49fb-9002-3cb2c79b09e0" providerId="ADAL" clId="{067BEB74-AB2A-4C8D-B6B1-DC0A0AB36726}" dt="2024-03-15T13:45:45.468" v="2572"/>
          <ac:spMkLst>
            <pc:docMk/>
            <pc:sldMk cId="4159448544" sldId="2177"/>
            <ac:spMk id="9" creationId="{3F7374C6-3E7A-5949-F73B-31F6D526D422}"/>
          </ac:spMkLst>
        </pc:spChg>
        <pc:spChg chg="add mod">
          <ac:chgData name="Aishwarya B" userId="0867edd5-7bf9-49fb-9002-3cb2c79b09e0" providerId="ADAL" clId="{067BEB74-AB2A-4C8D-B6B1-DC0A0AB36726}" dt="2024-03-18T09:43:12.535" v="4408"/>
          <ac:spMkLst>
            <pc:docMk/>
            <pc:sldMk cId="4159448544" sldId="2177"/>
            <ac:spMk id="11" creationId="{00954A30-0AFA-C507-1278-B9A301E376ED}"/>
          </ac:spMkLst>
        </pc:spChg>
        <pc:picChg chg="add mod">
          <ac:chgData name="Aishwarya B" userId="0867edd5-7bf9-49fb-9002-3cb2c79b09e0" providerId="ADAL" clId="{067BEB74-AB2A-4C8D-B6B1-DC0A0AB36726}" dt="2024-03-15T13:22:18.330" v="2364" actId="1036"/>
          <ac:picMkLst>
            <pc:docMk/>
            <pc:sldMk cId="4159448544" sldId="2177"/>
            <ac:picMk id="6" creationId="{1C945E0B-0B34-A212-CE03-D6B100D6389D}"/>
          </ac:picMkLst>
        </pc:picChg>
        <pc:picChg chg="add mod">
          <ac:chgData name="Aishwarya B" userId="0867edd5-7bf9-49fb-9002-3cb2c79b09e0" providerId="ADAL" clId="{067BEB74-AB2A-4C8D-B6B1-DC0A0AB36726}" dt="2024-03-15T13:22:10.009" v="2359" actId="208"/>
          <ac:picMkLst>
            <pc:docMk/>
            <pc:sldMk cId="4159448544" sldId="2177"/>
            <ac:picMk id="8" creationId="{B6B55970-B203-AC88-A2F4-838DF46B6220}"/>
          </ac:picMkLst>
        </pc:picChg>
        <pc:cxnChg chg="add del mod replST">
          <ac:chgData name="Aishwarya B" userId="0867edd5-7bf9-49fb-9002-3cb2c79b09e0" providerId="ADAL" clId="{067BEB74-AB2A-4C8D-B6B1-DC0A0AB36726}" dt="2024-03-18T09:43:12.539" v="4410"/>
          <ac:cxnSpMkLst>
            <pc:docMk/>
            <pc:sldMk cId="4159448544" sldId="2177"/>
            <ac:cxnSpMk id="10" creationId="{D529FC73-E8AD-8320-6FD3-B3D9F8536CFA}"/>
          </ac:cxnSpMkLst>
        </pc:cxnChg>
      </pc:sldChg>
      <pc:sldChg chg="addSp delSp modSp new del mod">
        <pc:chgData name="Aishwarya B" userId="0867edd5-7bf9-49fb-9002-3cb2c79b09e0" providerId="ADAL" clId="{067BEB74-AB2A-4C8D-B6B1-DC0A0AB36726}" dt="2024-04-01T06:43:14.215" v="6353" actId="47"/>
        <pc:sldMkLst>
          <pc:docMk/>
          <pc:sldMk cId="3346238605" sldId="2178"/>
        </pc:sldMkLst>
        <pc:spChg chg="del mod">
          <ac:chgData name="Aishwarya B" userId="0867edd5-7bf9-49fb-9002-3cb2c79b09e0" providerId="ADAL" clId="{067BEB74-AB2A-4C8D-B6B1-DC0A0AB36726}" dt="2024-03-15T13:41:07.225" v="2518" actId="478"/>
          <ac:spMkLst>
            <pc:docMk/>
            <pc:sldMk cId="3346238605" sldId="2178"/>
            <ac:spMk id="2" creationId="{3942695A-78EE-EF10-0F26-32ED57544C67}"/>
          </ac:spMkLst>
        </pc:spChg>
        <pc:spChg chg="mod">
          <ac:chgData name="Aishwarya B" userId="0867edd5-7bf9-49fb-9002-3cb2c79b09e0" providerId="ADAL" clId="{067BEB74-AB2A-4C8D-B6B1-DC0A0AB36726}" dt="2024-03-18T04:37:21.897" v="2666"/>
          <ac:spMkLst>
            <pc:docMk/>
            <pc:sldMk cId="3346238605" sldId="2178"/>
            <ac:spMk id="3" creationId="{EB1F74B4-DE22-B617-F21E-AE2D9AE04659}"/>
          </ac:spMkLst>
        </pc:spChg>
        <pc:spChg chg="mod">
          <ac:chgData name="Aishwarya B" userId="0867edd5-7bf9-49fb-9002-3cb2c79b09e0" providerId="ADAL" clId="{067BEB74-AB2A-4C8D-B6B1-DC0A0AB36726}" dt="2024-03-18T09:44:24.338" v="4538" actId="179"/>
          <ac:spMkLst>
            <pc:docMk/>
            <pc:sldMk cId="3346238605" sldId="2178"/>
            <ac:spMk id="4" creationId="{7EE102AF-1679-14BD-855C-0C4D97D38944}"/>
          </ac:spMkLst>
        </pc:spChg>
        <pc:spChg chg="add mod">
          <ac:chgData name="Aishwarya B" userId="0867edd5-7bf9-49fb-9002-3cb2c79b09e0" providerId="ADAL" clId="{067BEB74-AB2A-4C8D-B6B1-DC0A0AB36726}" dt="2024-03-15T13:45:59.784" v="2579"/>
          <ac:spMkLst>
            <pc:docMk/>
            <pc:sldMk cId="3346238605" sldId="2178"/>
            <ac:spMk id="7" creationId="{5F4724E4-8D3F-2116-C9E3-9214FC38A575}"/>
          </ac:spMkLst>
        </pc:spChg>
        <pc:spChg chg="add mod">
          <ac:chgData name="Aishwarya B" userId="0867edd5-7bf9-49fb-9002-3cb2c79b09e0" providerId="ADAL" clId="{067BEB74-AB2A-4C8D-B6B1-DC0A0AB36726}" dt="2024-03-18T09:44:23.911" v="4535"/>
          <ac:spMkLst>
            <pc:docMk/>
            <pc:sldMk cId="3346238605" sldId="2178"/>
            <ac:spMk id="9" creationId="{3CF8A4F7-2C56-AAD4-2257-F9F886FBE24D}"/>
          </ac:spMkLst>
        </pc:spChg>
        <pc:picChg chg="add mod">
          <ac:chgData name="Aishwarya B" userId="0867edd5-7bf9-49fb-9002-3cb2c79b09e0" providerId="ADAL" clId="{067BEB74-AB2A-4C8D-B6B1-DC0A0AB36726}" dt="2024-03-15T13:42:29.288" v="2551" actId="208"/>
          <ac:picMkLst>
            <pc:docMk/>
            <pc:sldMk cId="3346238605" sldId="2178"/>
            <ac:picMk id="6" creationId="{951020DA-20D2-4EEC-0B83-8FD11F58859C}"/>
          </ac:picMkLst>
        </pc:picChg>
        <pc:cxnChg chg="add del mod replST">
          <ac:chgData name="Aishwarya B" userId="0867edd5-7bf9-49fb-9002-3cb2c79b09e0" providerId="ADAL" clId="{067BEB74-AB2A-4C8D-B6B1-DC0A0AB36726}" dt="2024-03-18T09:44:23.915" v="4537"/>
          <ac:cxnSpMkLst>
            <pc:docMk/>
            <pc:sldMk cId="3346238605" sldId="2178"/>
            <ac:cxnSpMk id="8" creationId="{F0C540E6-A233-000D-7A30-3AAFD1B9F58F}"/>
          </ac:cxnSpMkLst>
        </pc:cxnChg>
      </pc:sldChg>
      <pc:sldChg chg="addSp delSp modSp new del mod">
        <pc:chgData name="Aishwarya B" userId="0867edd5-7bf9-49fb-9002-3cb2c79b09e0" providerId="ADAL" clId="{067BEB74-AB2A-4C8D-B6B1-DC0A0AB36726}" dt="2024-04-01T06:43:11.052" v="6349" actId="47"/>
        <pc:sldMkLst>
          <pc:docMk/>
          <pc:sldMk cId="1622908769" sldId="2179"/>
        </pc:sldMkLst>
        <pc:spChg chg="del">
          <ac:chgData name="Aishwarya B" userId="0867edd5-7bf9-49fb-9002-3cb2c79b09e0" providerId="ADAL" clId="{067BEB74-AB2A-4C8D-B6B1-DC0A0AB36726}" dt="2024-03-15T13:34:39.189" v="2370" actId="478"/>
          <ac:spMkLst>
            <pc:docMk/>
            <pc:sldMk cId="1622908769" sldId="2179"/>
            <ac:spMk id="2" creationId="{0B9FC885-1ED6-DAE2-D7B2-7B83F569103F}"/>
          </ac:spMkLst>
        </pc:spChg>
        <pc:spChg chg="mod">
          <ac:chgData name="Aishwarya B" userId="0867edd5-7bf9-49fb-9002-3cb2c79b09e0" providerId="ADAL" clId="{067BEB74-AB2A-4C8D-B6B1-DC0A0AB36726}" dt="2024-03-18T04:37:16.195" v="2665"/>
          <ac:spMkLst>
            <pc:docMk/>
            <pc:sldMk cId="1622908769" sldId="2179"/>
            <ac:spMk id="3" creationId="{47DA60D3-D049-BFD5-FEFA-5FB96FCF2888}"/>
          </ac:spMkLst>
        </pc:spChg>
        <pc:spChg chg="mod">
          <ac:chgData name="Aishwarya B" userId="0867edd5-7bf9-49fb-9002-3cb2c79b09e0" providerId="ADAL" clId="{067BEB74-AB2A-4C8D-B6B1-DC0A0AB36726}" dt="2024-03-15T13:38:15.443" v="2489"/>
          <ac:spMkLst>
            <pc:docMk/>
            <pc:sldMk cId="1622908769" sldId="2179"/>
            <ac:spMk id="4" creationId="{644303E1-0345-23FE-1512-0ACCC252074B}"/>
          </ac:spMkLst>
        </pc:spChg>
        <pc:spChg chg="add mod">
          <ac:chgData name="Aishwarya B" userId="0867edd5-7bf9-49fb-9002-3cb2c79b09e0" providerId="ADAL" clId="{067BEB74-AB2A-4C8D-B6B1-DC0A0AB36726}" dt="2024-03-15T13:38:18.920" v="2515"/>
          <ac:spMkLst>
            <pc:docMk/>
            <pc:sldMk cId="1622908769" sldId="2179"/>
            <ac:spMk id="8" creationId="{75129400-6D5B-28E2-2F75-966944ED4113}"/>
          </ac:spMkLst>
        </pc:spChg>
        <pc:spChg chg="add mod">
          <ac:chgData name="Aishwarya B" userId="0867edd5-7bf9-49fb-9002-3cb2c79b09e0" providerId="ADAL" clId="{067BEB74-AB2A-4C8D-B6B1-DC0A0AB36726}" dt="2024-03-15T13:45:50.475" v="2575"/>
          <ac:spMkLst>
            <pc:docMk/>
            <pc:sldMk cId="1622908769" sldId="2179"/>
            <ac:spMk id="9" creationId="{8020DFBC-61CA-7289-EF29-F575FF29600B}"/>
          </ac:spMkLst>
        </pc:spChg>
        <pc:picChg chg="add mod">
          <ac:chgData name="Aishwarya B" userId="0867edd5-7bf9-49fb-9002-3cb2c79b09e0" providerId="ADAL" clId="{067BEB74-AB2A-4C8D-B6B1-DC0A0AB36726}" dt="2024-03-15T13:37:26.336" v="2456" actId="1038"/>
          <ac:picMkLst>
            <pc:docMk/>
            <pc:sldMk cId="1622908769" sldId="2179"/>
            <ac:picMk id="6" creationId="{57CF02BE-6A02-B44F-1852-320A452B0274}"/>
          </ac:picMkLst>
        </pc:picChg>
        <pc:cxnChg chg="add del mod replST">
          <ac:chgData name="Aishwarya B" userId="0867edd5-7bf9-49fb-9002-3cb2c79b09e0" providerId="ADAL" clId="{067BEB74-AB2A-4C8D-B6B1-DC0A0AB36726}" dt="2024-03-15T13:38:18.922" v="2517"/>
          <ac:cxnSpMkLst>
            <pc:docMk/>
            <pc:sldMk cId="1622908769" sldId="2179"/>
            <ac:cxnSpMk id="7" creationId="{E4077A50-97FF-DE82-C78D-F89BAEBB959D}"/>
          </ac:cxnSpMkLst>
        </pc:cxnChg>
      </pc:sldChg>
      <pc:sldChg chg="addSp delSp modSp new del mod">
        <pc:chgData name="Aishwarya B" userId="0867edd5-7bf9-49fb-9002-3cb2c79b09e0" providerId="ADAL" clId="{067BEB74-AB2A-4C8D-B6B1-DC0A0AB36726}" dt="2024-03-18T08:58:34.136" v="3620" actId="47"/>
        <pc:sldMkLst>
          <pc:docMk/>
          <pc:sldMk cId="731993930" sldId="2180"/>
        </pc:sldMkLst>
        <pc:spChg chg="mod">
          <ac:chgData name="Aishwarya B" userId="0867edd5-7bf9-49fb-9002-3cb2c79b09e0" providerId="ADAL" clId="{067BEB74-AB2A-4C8D-B6B1-DC0A0AB36726}" dt="2024-03-18T08:58:25.373" v="3618" actId="21"/>
          <ac:spMkLst>
            <pc:docMk/>
            <pc:sldMk cId="731993930" sldId="2180"/>
            <ac:spMk id="2" creationId="{CF9957ED-7972-497D-FF6A-2B60D24D05B6}"/>
          </ac:spMkLst>
        </pc:spChg>
        <pc:spChg chg="mod">
          <ac:chgData name="Aishwarya B" userId="0867edd5-7bf9-49fb-9002-3cb2c79b09e0" providerId="ADAL" clId="{067BEB74-AB2A-4C8D-B6B1-DC0A0AB36726}" dt="2024-03-15T13:38:05.279" v="2460"/>
          <ac:spMkLst>
            <pc:docMk/>
            <pc:sldMk cId="731993930" sldId="2180"/>
            <ac:spMk id="4" creationId="{EC977978-1B90-2A06-7CC9-D397E85DFC03}"/>
          </ac:spMkLst>
        </pc:spChg>
        <pc:spChg chg="add mod">
          <ac:chgData name="Aishwarya B" userId="0867edd5-7bf9-49fb-9002-3cb2c79b09e0" providerId="ADAL" clId="{067BEB74-AB2A-4C8D-B6B1-DC0A0AB36726}" dt="2024-03-15T13:38:10.241" v="2486"/>
          <ac:spMkLst>
            <pc:docMk/>
            <pc:sldMk cId="731993930" sldId="2180"/>
            <ac:spMk id="6" creationId="{87DB4BE5-E970-20B6-8DA9-FB2109F2A849}"/>
          </ac:spMkLst>
        </pc:spChg>
        <pc:spChg chg="add mod">
          <ac:chgData name="Aishwarya B" userId="0867edd5-7bf9-49fb-9002-3cb2c79b09e0" providerId="ADAL" clId="{067BEB74-AB2A-4C8D-B6B1-DC0A0AB36726}" dt="2024-03-15T13:45:49.010" v="2574"/>
          <ac:spMkLst>
            <pc:docMk/>
            <pc:sldMk cId="731993930" sldId="2180"/>
            <ac:spMk id="7" creationId="{18833E68-7258-2A4A-77AA-FC77C8F5667B}"/>
          </ac:spMkLst>
        </pc:spChg>
        <pc:cxnChg chg="add del mod replST">
          <ac:chgData name="Aishwarya B" userId="0867edd5-7bf9-49fb-9002-3cb2c79b09e0" providerId="ADAL" clId="{067BEB74-AB2A-4C8D-B6B1-DC0A0AB36726}" dt="2024-03-15T13:38:10.256" v="2488"/>
          <ac:cxnSpMkLst>
            <pc:docMk/>
            <pc:sldMk cId="731993930" sldId="2180"/>
            <ac:cxnSpMk id="5" creationId="{663A99DA-780F-8BD9-598C-96EB57183F1C}"/>
          </ac:cxnSpMkLst>
        </pc:cxnChg>
      </pc:sldChg>
      <pc:sldChg chg="addSp delSp modSp new del mod">
        <pc:chgData name="Aishwarya B" userId="0867edd5-7bf9-49fb-9002-3cb2c79b09e0" providerId="ADAL" clId="{067BEB74-AB2A-4C8D-B6B1-DC0A0AB36726}" dt="2024-03-18T09:23:33.069" v="3629" actId="47"/>
        <pc:sldMkLst>
          <pc:docMk/>
          <pc:sldMk cId="838943412" sldId="2181"/>
        </pc:sldMkLst>
        <pc:spChg chg="mod">
          <ac:chgData name="Aishwarya B" userId="0867edd5-7bf9-49fb-9002-3cb2c79b09e0" providerId="ADAL" clId="{067BEB74-AB2A-4C8D-B6B1-DC0A0AB36726}" dt="2024-03-18T08:59:12.848" v="3627" actId="21"/>
          <ac:spMkLst>
            <pc:docMk/>
            <pc:sldMk cId="838943412" sldId="2181"/>
            <ac:spMk id="2" creationId="{DC272B17-A2F0-20D9-9A50-6E1FB1AF5AEE}"/>
          </ac:spMkLst>
        </pc:spChg>
        <pc:spChg chg="add mod">
          <ac:chgData name="Aishwarya B" userId="0867edd5-7bf9-49fb-9002-3cb2c79b09e0" providerId="ADAL" clId="{067BEB74-AB2A-4C8D-B6B1-DC0A0AB36726}" dt="2024-03-15T13:45:52.686" v="2576"/>
          <ac:spMkLst>
            <pc:docMk/>
            <pc:sldMk cId="838943412" sldId="2181"/>
            <ac:spMk id="5" creationId="{19AA51D5-009E-17DF-5BD5-FC4FB17D9F9F}"/>
          </ac:spMkLst>
        </pc:spChg>
        <pc:spChg chg="add del mod">
          <ac:chgData name="Aishwarya B" userId="0867edd5-7bf9-49fb-9002-3cb2c79b09e0" providerId="ADAL" clId="{067BEB74-AB2A-4C8D-B6B1-DC0A0AB36726}" dt="2024-03-15T13:45:57.733" v="2578"/>
          <ac:spMkLst>
            <pc:docMk/>
            <pc:sldMk cId="838943412" sldId="2181"/>
            <ac:spMk id="6" creationId="{BD8AA1FD-76E5-C416-4E92-B6B20F6E9414}"/>
          </ac:spMkLst>
        </pc:spChg>
      </pc:sldChg>
      <pc:sldChg chg="addSp delSp modSp new mod ord">
        <pc:chgData name="Aishwarya B" userId="0867edd5-7bf9-49fb-9002-3cb2c79b09e0" providerId="ADAL" clId="{067BEB74-AB2A-4C8D-B6B1-DC0A0AB36726}" dt="2024-04-03T05:52:27.274" v="8970" actId="20577"/>
        <pc:sldMkLst>
          <pc:docMk/>
          <pc:sldMk cId="532332288" sldId="2182"/>
        </pc:sldMkLst>
        <pc:spChg chg="del">
          <ac:chgData name="Aishwarya B" userId="0867edd5-7bf9-49fb-9002-3cb2c79b09e0" providerId="ADAL" clId="{067BEB74-AB2A-4C8D-B6B1-DC0A0AB36726}" dt="2024-03-18T06:44:27.342" v="2673" actId="478"/>
          <ac:spMkLst>
            <pc:docMk/>
            <pc:sldMk cId="532332288" sldId="2182"/>
            <ac:spMk id="2" creationId="{9F639DE2-1B44-0926-FF5C-D875C8DAF11B}"/>
          </ac:spMkLst>
        </pc:spChg>
        <pc:spChg chg="del">
          <ac:chgData name="Aishwarya B" userId="0867edd5-7bf9-49fb-9002-3cb2c79b09e0" providerId="ADAL" clId="{067BEB74-AB2A-4C8D-B6B1-DC0A0AB36726}" dt="2024-03-18T06:45:26.646" v="2685" actId="478"/>
          <ac:spMkLst>
            <pc:docMk/>
            <pc:sldMk cId="532332288" sldId="2182"/>
            <ac:spMk id="3" creationId="{7F275058-BF8D-1807-B680-4306FCC80820}"/>
          </ac:spMkLst>
        </pc:spChg>
        <pc:spChg chg="mod">
          <ac:chgData name="Aishwarya B" userId="0867edd5-7bf9-49fb-9002-3cb2c79b09e0" providerId="ADAL" clId="{067BEB74-AB2A-4C8D-B6B1-DC0A0AB36726}" dt="2024-04-01T12:44:50.849" v="7782" actId="20577"/>
          <ac:spMkLst>
            <pc:docMk/>
            <pc:sldMk cId="532332288" sldId="2182"/>
            <ac:spMk id="4" creationId="{D7AAE7EF-AD1F-BB40-6F31-A98F0EF31924}"/>
          </ac:spMkLst>
        </pc:spChg>
        <pc:spChg chg="add del mod">
          <ac:chgData name="Aishwarya B" userId="0867edd5-7bf9-49fb-9002-3cb2c79b09e0" providerId="ADAL" clId="{067BEB74-AB2A-4C8D-B6B1-DC0A0AB36726}" dt="2024-04-01T12:49:47.954" v="7785" actId="478"/>
          <ac:spMkLst>
            <pc:docMk/>
            <pc:sldMk cId="532332288" sldId="2182"/>
            <ac:spMk id="6" creationId="{A2766B07-47AF-081C-49E7-1185D0563170}"/>
          </ac:spMkLst>
        </pc:spChg>
        <pc:spChg chg="add mod">
          <ac:chgData name="Aishwarya B" userId="0867edd5-7bf9-49fb-9002-3cb2c79b09e0" providerId="ADAL" clId="{067BEB74-AB2A-4C8D-B6B1-DC0A0AB36726}" dt="2024-03-18T06:49:41.900" v="2733"/>
          <ac:spMkLst>
            <pc:docMk/>
            <pc:sldMk cId="532332288" sldId="2182"/>
            <ac:spMk id="8" creationId="{83613FC4-7855-A7B3-71E3-906637C6E97A}"/>
          </ac:spMkLst>
        </pc:spChg>
        <pc:graphicFrameChg chg="add mod modGraphic">
          <ac:chgData name="Aishwarya B" userId="0867edd5-7bf9-49fb-9002-3cb2c79b09e0" providerId="ADAL" clId="{067BEB74-AB2A-4C8D-B6B1-DC0A0AB36726}" dt="2024-04-03T05:52:27.274" v="8970" actId="20577"/>
          <ac:graphicFrameMkLst>
            <pc:docMk/>
            <pc:sldMk cId="532332288" sldId="2182"/>
            <ac:graphicFrameMk id="5" creationId="{E2E4F116-31AC-86D1-911D-5BEAA799742E}"/>
          </ac:graphicFrameMkLst>
        </pc:graphicFrameChg>
        <pc:cxnChg chg="add del mod replST">
          <ac:chgData name="Aishwarya B" userId="0867edd5-7bf9-49fb-9002-3cb2c79b09e0" providerId="ADAL" clId="{067BEB74-AB2A-4C8D-B6B1-DC0A0AB36726}" dt="2024-03-18T06:49:41.905" v="2735"/>
          <ac:cxnSpMkLst>
            <pc:docMk/>
            <pc:sldMk cId="532332288" sldId="2182"/>
            <ac:cxnSpMk id="7" creationId="{A3E8C879-00F4-2C63-118C-FE1951A3A653}"/>
          </ac:cxnSpMkLst>
        </pc:cxnChg>
      </pc:sldChg>
      <pc:sldChg chg="addSp delSp modSp add del mod ord modAnim">
        <pc:chgData name="Aishwarya B" userId="0867edd5-7bf9-49fb-9002-3cb2c79b09e0" providerId="ADAL" clId="{067BEB74-AB2A-4C8D-B6B1-DC0A0AB36726}" dt="2024-04-01T06:42:00.047" v="6324" actId="47"/>
        <pc:sldMkLst>
          <pc:docMk/>
          <pc:sldMk cId="4252902611" sldId="2183"/>
        </pc:sldMkLst>
        <pc:spChg chg="del mod">
          <ac:chgData name="Aishwarya B" userId="0867edd5-7bf9-49fb-9002-3cb2c79b09e0" providerId="ADAL" clId="{067BEB74-AB2A-4C8D-B6B1-DC0A0AB36726}" dt="2024-03-18T07:13:10.071" v="3126" actId="478"/>
          <ac:spMkLst>
            <pc:docMk/>
            <pc:sldMk cId="4252902611" sldId="2183"/>
            <ac:spMk id="2" creationId="{BFB02745-4BFB-4A97-D074-EF2CEF30452E}"/>
          </ac:spMkLst>
        </pc:spChg>
        <pc:spChg chg="add del">
          <ac:chgData name="Aishwarya B" userId="0867edd5-7bf9-49fb-9002-3cb2c79b09e0" providerId="ADAL" clId="{067BEB74-AB2A-4C8D-B6B1-DC0A0AB36726}" dt="2024-03-18T07:13:07.912" v="3125" actId="478"/>
          <ac:spMkLst>
            <pc:docMk/>
            <pc:sldMk cId="4252902611" sldId="2183"/>
            <ac:spMk id="4" creationId="{6B447A01-CB4F-F0F5-95B7-5BFD0E42A01D}"/>
          </ac:spMkLst>
        </pc:spChg>
        <pc:spChg chg="add del mod">
          <ac:chgData name="Aishwarya B" userId="0867edd5-7bf9-49fb-9002-3cb2c79b09e0" providerId="ADAL" clId="{067BEB74-AB2A-4C8D-B6B1-DC0A0AB36726}" dt="2024-03-18T07:13:07.912" v="3125" actId="478"/>
          <ac:spMkLst>
            <pc:docMk/>
            <pc:sldMk cId="4252902611" sldId="2183"/>
            <ac:spMk id="5" creationId="{8929C9FC-9FB0-D3C2-F238-E77D83D49B4C}"/>
          </ac:spMkLst>
        </pc:spChg>
        <pc:spChg chg="mod">
          <ac:chgData name="Aishwarya B" userId="0867edd5-7bf9-49fb-9002-3cb2c79b09e0" providerId="ADAL" clId="{067BEB74-AB2A-4C8D-B6B1-DC0A0AB36726}" dt="2024-03-18T07:12:40.772" v="3111" actId="14100"/>
          <ac:spMkLst>
            <pc:docMk/>
            <pc:sldMk cId="4252902611" sldId="2183"/>
            <ac:spMk id="11" creationId="{DACB80F6-067E-3500-AAFD-B983DAE53C78}"/>
          </ac:spMkLst>
        </pc:spChg>
        <pc:spChg chg="mod">
          <ac:chgData name="Aishwarya B" userId="0867edd5-7bf9-49fb-9002-3cb2c79b09e0" providerId="ADAL" clId="{067BEB74-AB2A-4C8D-B6B1-DC0A0AB36726}" dt="2024-03-18T09:35:06.182" v="4018" actId="208"/>
          <ac:spMkLst>
            <pc:docMk/>
            <pc:sldMk cId="4252902611" sldId="2183"/>
            <ac:spMk id="13" creationId="{E7F896FC-44B9-B6E3-4871-4C76FF83A93F}"/>
          </ac:spMkLst>
        </pc:spChg>
        <pc:spChg chg="mod">
          <ac:chgData name="Aishwarya B" userId="0867edd5-7bf9-49fb-9002-3cb2c79b09e0" providerId="ADAL" clId="{067BEB74-AB2A-4C8D-B6B1-DC0A0AB36726}" dt="2024-03-18T11:56:07.797" v="4964" actId="242"/>
          <ac:spMkLst>
            <pc:docMk/>
            <pc:sldMk cId="4252902611" sldId="2183"/>
            <ac:spMk id="15" creationId="{511F8556-992B-2DCC-AAA5-9D798F8ADFC3}"/>
          </ac:spMkLst>
        </pc:spChg>
        <pc:picChg chg="mod">
          <ac:chgData name="Aishwarya B" userId="0867edd5-7bf9-49fb-9002-3cb2c79b09e0" providerId="ADAL" clId="{067BEB74-AB2A-4C8D-B6B1-DC0A0AB36726}" dt="2024-03-18T07:12:35.951" v="3109" actId="1037"/>
          <ac:picMkLst>
            <pc:docMk/>
            <pc:sldMk cId="4252902611" sldId="2183"/>
            <ac:picMk id="12" creationId="{3C80D655-61F2-7E1E-265F-136B1A9BF489}"/>
          </ac:picMkLst>
        </pc:picChg>
      </pc:sldChg>
      <pc:sldChg chg="addSp delSp modSp new del mod">
        <pc:chgData name="Aishwarya B" userId="0867edd5-7bf9-49fb-9002-3cb2c79b09e0" providerId="ADAL" clId="{067BEB74-AB2A-4C8D-B6B1-DC0A0AB36726}" dt="2024-04-01T06:41:55.756" v="6321" actId="47"/>
        <pc:sldMkLst>
          <pc:docMk/>
          <pc:sldMk cId="691287076" sldId="2184"/>
        </pc:sldMkLst>
        <pc:spChg chg="del">
          <ac:chgData name="Aishwarya B" userId="0867edd5-7bf9-49fb-9002-3cb2c79b09e0" providerId="ADAL" clId="{067BEB74-AB2A-4C8D-B6B1-DC0A0AB36726}" dt="2024-03-18T07:15:32.879" v="3168" actId="478"/>
          <ac:spMkLst>
            <pc:docMk/>
            <pc:sldMk cId="691287076" sldId="2184"/>
            <ac:spMk id="2" creationId="{73C658B6-481B-506D-9C63-B1C7A36A9281}"/>
          </ac:spMkLst>
        </pc:spChg>
        <pc:spChg chg="mod">
          <ac:chgData name="Aishwarya B" userId="0867edd5-7bf9-49fb-9002-3cb2c79b09e0" providerId="ADAL" clId="{067BEB74-AB2A-4C8D-B6B1-DC0A0AB36726}" dt="2024-03-18T10:39:18.032" v="4587" actId="1036"/>
          <ac:spMkLst>
            <pc:docMk/>
            <pc:sldMk cId="691287076" sldId="2184"/>
            <ac:spMk id="3" creationId="{37358CDF-BB0E-961E-8AB9-E6BCFCB6175F}"/>
          </ac:spMkLst>
        </pc:spChg>
        <pc:spChg chg="mod">
          <ac:chgData name="Aishwarya B" userId="0867edd5-7bf9-49fb-9002-3cb2c79b09e0" providerId="ADAL" clId="{067BEB74-AB2A-4C8D-B6B1-DC0A0AB36726}" dt="2024-03-18T09:37:08.053" v="4019"/>
          <ac:spMkLst>
            <pc:docMk/>
            <pc:sldMk cId="691287076" sldId="2184"/>
            <ac:spMk id="4" creationId="{650B36F9-E59B-DE09-F7C9-24E57C37CA9C}"/>
          </ac:spMkLst>
        </pc:spChg>
        <pc:spChg chg="add mod">
          <ac:chgData name="Aishwarya B" userId="0867edd5-7bf9-49fb-9002-3cb2c79b09e0" providerId="ADAL" clId="{067BEB74-AB2A-4C8D-B6B1-DC0A0AB36726}" dt="2024-03-18T07:22:58.933" v="3302" actId="1035"/>
          <ac:spMkLst>
            <pc:docMk/>
            <pc:sldMk cId="691287076" sldId="2184"/>
            <ac:spMk id="5" creationId="{33C5A650-53B0-890D-8FE4-0F8A4D6D4BD3}"/>
          </ac:spMkLst>
        </pc:spChg>
        <pc:spChg chg="add mod">
          <ac:chgData name="Aishwarya B" userId="0867edd5-7bf9-49fb-9002-3cb2c79b09e0" providerId="ADAL" clId="{067BEB74-AB2A-4C8D-B6B1-DC0A0AB36726}" dt="2024-03-18T09:35:01.709" v="4017" actId="208"/>
          <ac:spMkLst>
            <pc:docMk/>
            <pc:sldMk cId="691287076" sldId="2184"/>
            <ac:spMk id="7" creationId="{E65E29E1-F2AA-61D7-1CC4-2F05D895CCD2}"/>
          </ac:spMkLst>
        </pc:spChg>
        <pc:spChg chg="add mod">
          <ac:chgData name="Aishwarya B" userId="0867edd5-7bf9-49fb-9002-3cb2c79b09e0" providerId="ADAL" clId="{067BEB74-AB2A-4C8D-B6B1-DC0A0AB36726}" dt="2024-03-18T09:37:13.597" v="4045"/>
          <ac:spMkLst>
            <pc:docMk/>
            <pc:sldMk cId="691287076" sldId="2184"/>
            <ac:spMk id="10" creationId="{6A150790-BCD1-1599-6B24-01AB4944B2DB}"/>
          </ac:spMkLst>
        </pc:spChg>
        <pc:picChg chg="add mod">
          <ac:chgData name="Aishwarya B" userId="0867edd5-7bf9-49fb-9002-3cb2c79b09e0" providerId="ADAL" clId="{067BEB74-AB2A-4C8D-B6B1-DC0A0AB36726}" dt="2024-03-18T07:22:58.933" v="3302" actId="1035"/>
          <ac:picMkLst>
            <pc:docMk/>
            <pc:sldMk cId="691287076" sldId="2184"/>
            <ac:picMk id="6" creationId="{604E81AB-E530-8C8D-0163-8B0CA36A3C38}"/>
          </ac:picMkLst>
        </pc:picChg>
        <pc:picChg chg="add del">
          <ac:chgData name="Aishwarya B" userId="0867edd5-7bf9-49fb-9002-3cb2c79b09e0" providerId="ADAL" clId="{067BEB74-AB2A-4C8D-B6B1-DC0A0AB36726}" dt="2024-03-18T07:16:05.363" v="3172"/>
          <ac:picMkLst>
            <pc:docMk/>
            <pc:sldMk cId="691287076" sldId="2184"/>
            <ac:picMk id="8" creationId="{F6CC6796-47B8-1389-6A44-C6D208A675B2}"/>
          </ac:picMkLst>
        </pc:picChg>
        <pc:cxnChg chg="add del mod replST">
          <ac:chgData name="Aishwarya B" userId="0867edd5-7bf9-49fb-9002-3cb2c79b09e0" providerId="ADAL" clId="{067BEB74-AB2A-4C8D-B6B1-DC0A0AB36726}" dt="2024-03-18T09:37:13.597" v="4047"/>
          <ac:cxnSpMkLst>
            <pc:docMk/>
            <pc:sldMk cId="691287076" sldId="2184"/>
            <ac:cxnSpMk id="9" creationId="{8AFB787D-D56F-CAA1-DAE4-F95B3BA65595}"/>
          </ac:cxnSpMkLst>
        </pc:cxnChg>
      </pc:sldChg>
      <pc:sldChg chg="addSp delSp modSp new del mod">
        <pc:chgData name="Aishwarya B" userId="0867edd5-7bf9-49fb-9002-3cb2c79b09e0" providerId="ADAL" clId="{067BEB74-AB2A-4C8D-B6B1-DC0A0AB36726}" dt="2024-04-01T06:42:08.557" v="6328" actId="47"/>
        <pc:sldMkLst>
          <pc:docMk/>
          <pc:sldMk cId="243120504" sldId="2185"/>
        </pc:sldMkLst>
        <pc:spChg chg="del">
          <ac:chgData name="Aishwarya B" userId="0867edd5-7bf9-49fb-9002-3cb2c79b09e0" providerId="ADAL" clId="{067BEB74-AB2A-4C8D-B6B1-DC0A0AB36726}" dt="2024-03-18T07:17:51.729" v="3219" actId="478"/>
          <ac:spMkLst>
            <pc:docMk/>
            <pc:sldMk cId="243120504" sldId="2185"/>
            <ac:spMk id="2" creationId="{8BE5F0B9-B45B-A1BC-FD58-F58CA2CCB39B}"/>
          </ac:spMkLst>
        </pc:spChg>
        <pc:spChg chg="mod">
          <ac:chgData name="Aishwarya B" userId="0867edd5-7bf9-49fb-9002-3cb2c79b09e0" providerId="ADAL" clId="{067BEB74-AB2A-4C8D-B6B1-DC0A0AB36726}" dt="2024-03-18T11:20:16.903" v="4959" actId="242"/>
          <ac:spMkLst>
            <pc:docMk/>
            <pc:sldMk cId="243120504" sldId="2185"/>
            <ac:spMk id="3" creationId="{D379331D-7716-5426-CCAB-EAD0079B054E}"/>
          </ac:spMkLst>
        </pc:spChg>
        <pc:spChg chg="mod">
          <ac:chgData name="Aishwarya B" userId="0867edd5-7bf9-49fb-9002-3cb2c79b09e0" providerId="ADAL" clId="{067BEB74-AB2A-4C8D-B6B1-DC0A0AB36726}" dt="2024-03-18T09:38:27.571" v="4134"/>
          <ac:spMkLst>
            <pc:docMk/>
            <pc:sldMk cId="243120504" sldId="2185"/>
            <ac:spMk id="4" creationId="{93D0D8B5-1D2E-5C83-B69D-76B3874EA942}"/>
          </ac:spMkLst>
        </pc:spChg>
        <pc:spChg chg="add mod">
          <ac:chgData name="Aishwarya B" userId="0867edd5-7bf9-49fb-9002-3cb2c79b09e0" providerId="ADAL" clId="{067BEB74-AB2A-4C8D-B6B1-DC0A0AB36726}" dt="2024-03-18T07:17:52.359" v="3220"/>
          <ac:spMkLst>
            <pc:docMk/>
            <pc:sldMk cId="243120504" sldId="2185"/>
            <ac:spMk id="5" creationId="{D638962C-5D6D-7410-6728-9FB3F5688364}"/>
          </ac:spMkLst>
        </pc:spChg>
        <pc:spChg chg="add mod">
          <ac:chgData name="Aishwarya B" userId="0867edd5-7bf9-49fb-9002-3cb2c79b09e0" providerId="ADAL" clId="{067BEB74-AB2A-4C8D-B6B1-DC0A0AB36726}" dt="2024-03-18T09:34:09.165" v="3770" actId="1038"/>
          <ac:spMkLst>
            <pc:docMk/>
            <pc:sldMk cId="243120504" sldId="2185"/>
            <ac:spMk id="7" creationId="{C8451EB6-7A82-4231-CB9C-4D39C4C36FF5}"/>
          </ac:spMkLst>
        </pc:spChg>
        <pc:spChg chg="add mod">
          <ac:chgData name="Aishwarya B" userId="0867edd5-7bf9-49fb-9002-3cb2c79b09e0" providerId="ADAL" clId="{067BEB74-AB2A-4C8D-B6B1-DC0A0AB36726}" dt="2024-03-18T09:38:37.469" v="4160"/>
          <ac:spMkLst>
            <pc:docMk/>
            <pc:sldMk cId="243120504" sldId="2185"/>
            <ac:spMk id="9" creationId="{2E35D61E-8372-5365-6FB9-BB1F26BD7AAE}"/>
          </ac:spMkLst>
        </pc:spChg>
        <pc:picChg chg="add mod">
          <ac:chgData name="Aishwarya B" userId="0867edd5-7bf9-49fb-9002-3cb2c79b09e0" providerId="ADAL" clId="{067BEB74-AB2A-4C8D-B6B1-DC0A0AB36726}" dt="2024-03-18T09:34:12.585" v="3778" actId="1038"/>
          <ac:picMkLst>
            <pc:docMk/>
            <pc:sldMk cId="243120504" sldId="2185"/>
            <ac:picMk id="6" creationId="{3D31A941-081A-57EF-F7CE-E9C589087520}"/>
          </ac:picMkLst>
        </pc:picChg>
        <pc:cxnChg chg="add del mod replST">
          <ac:chgData name="Aishwarya B" userId="0867edd5-7bf9-49fb-9002-3cb2c79b09e0" providerId="ADAL" clId="{067BEB74-AB2A-4C8D-B6B1-DC0A0AB36726}" dt="2024-03-18T09:38:37.486" v="4162"/>
          <ac:cxnSpMkLst>
            <pc:docMk/>
            <pc:sldMk cId="243120504" sldId="2185"/>
            <ac:cxnSpMk id="8" creationId="{885FB867-2778-D201-56F6-718B8FECEC7D}"/>
          </ac:cxnSpMkLst>
        </pc:cxnChg>
      </pc:sldChg>
      <pc:sldChg chg="addSp delSp modSp new del mod ord">
        <pc:chgData name="Aishwarya B" userId="0867edd5-7bf9-49fb-9002-3cb2c79b09e0" providerId="ADAL" clId="{067BEB74-AB2A-4C8D-B6B1-DC0A0AB36726}" dt="2024-04-01T06:42:22.941" v="6331" actId="47"/>
        <pc:sldMkLst>
          <pc:docMk/>
          <pc:sldMk cId="3355171380" sldId="2186"/>
        </pc:sldMkLst>
        <pc:spChg chg="del">
          <ac:chgData name="Aishwarya B" userId="0867edd5-7bf9-49fb-9002-3cb2c79b09e0" providerId="ADAL" clId="{067BEB74-AB2A-4C8D-B6B1-DC0A0AB36726}" dt="2024-03-18T08:43:49.022" v="3311" actId="478"/>
          <ac:spMkLst>
            <pc:docMk/>
            <pc:sldMk cId="3355171380" sldId="2186"/>
            <ac:spMk id="2" creationId="{2DFEC55F-3E77-B025-5E3E-1A86A5FEF94B}"/>
          </ac:spMkLst>
        </pc:spChg>
        <pc:spChg chg="mod">
          <ac:chgData name="Aishwarya B" userId="0867edd5-7bf9-49fb-9002-3cb2c79b09e0" providerId="ADAL" clId="{067BEB74-AB2A-4C8D-B6B1-DC0A0AB36726}" dt="2024-03-18T12:07:01.864" v="5162" actId="20577"/>
          <ac:spMkLst>
            <pc:docMk/>
            <pc:sldMk cId="3355171380" sldId="2186"/>
            <ac:spMk id="3" creationId="{80976E40-5BB9-CE8E-DE7F-52A6E29890B0}"/>
          </ac:spMkLst>
        </pc:spChg>
        <pc:spChg chg="mod">
          <ac:chgData name="Aishwarya B" userId="0867edd5-7bf9-49fb-9002-3cb2c79b09e0" providerId="ADAL" clId="{067BEB74-AB2A-4C8D-B6B1-DC0A0AB36726}" dt="2024-03-18T08:47:16.771" v="3513"/>
          <ac:spMkLst>
            <pc:docMk/>
            <pc:sldMk cId="3355171380" sldId="2186"/>
            <ac:spMk id="4" creationId="{CEBAD362-7B53-E6B1-FD8E-7346CC99771B}"/>
          </ac:spMkLst>
        </pc:spChg>
        <pc:spChg chg="add mod">
          <ac:chgData name="Aishwarya B" userId="0867edd5-7bf9-49fb-9002-3cb2c79b09e0" providerId="ADAL" clId="{067BEB74-AB2A-4C8D-B6B1-DC0A0AB36726}" dt="2024-03-18T12:07:14.664" v="5163" actId="14100"/>
          <ac:spMkLst>
            <pc:docMk/>
            <pc:sldMk cId="3355171380" sldId="2186"/>
            <ac:spMk id="5" creationId="{823F9E2A-8E09-641F-2127-9D07C3F64CC8}"/>
          </ac:spMkLst>
        </pc:spChg>
        <pc:spChg chg="add mod">
          <ac:chgData name="Aishwarya B" userId="0867edd5-7bf9-49fb-9002-3cb2c79b09e0" providerId="ADAL" clId="{067BEB74-AB2A-4C8D-B6B1-DC0A0AB36726}" dt="2024-03-18T12:07:31.567" v="5169" actId="1038"/>
          <ac:spMkLst>
            <pc:docMk/>
            <pc:sldMk cId="3355171380" sldId="2186"/>
            <ac:spMk id="7" creationId="{D6537626-83DB-1FF6-42A6-52FD73DB1952}"/>
          </ac:spMkLst>
        </pc:spChg>
        <pc:spChg chg="add mod">
          <ac:chgData name="Aishwarya B" userId="0867edd5-7bf9-49fb-9002-3cb2c79b09e0" providerId="ADAL" clId="{067BEB74-AB2A-4C8D-B6B1-DC0A0AB36726}" dt="2024-03-18T08:47:23.443" v="3539"/>
          <ac:spMkLst>
            <pc:docMk/>
            <pc:sldMk cId="3355171380" sldId="2186"/>
            <ac:spMk id="9" creationId="{271E9164-D880-66A5-7AED-CB3EC097C9FF}"/>
          </ac:spMkLst>
        </pc:spChg>
        <pc:spChg chg="add mod">
          <ac:chgData name="Aishwarya B" userId="0867edd5-7bf9-49fb-9002-3cb2c79b09e0" providerId="ADAL" clId="{067BEB74-AB2A-4C8D-B6B1-DC0A0AB36726}" dt="2024-03-19T04:28:09.319" v="5562"/>
          <ac:spMkLst>
            <pc:docMk/>
            <pc:sldMk cId="3355171380" sldId="2186"/>
            <ac:spMk id="10" creationId="{5449A09D-707C-948E-4AED-6D24339C4D6A}"/>
          </ac:spMkLst>
        </pc:spChg>
        <pc:picChg chg="add mod">
          <ac:chgData name="Aishwarya B" userId="0867edd5-7bf9-49fb-9002-3cb2c79b09e0" providerId="ADAL" clId="{067BEB74-AB2A-4C8D-B6B1-DC0A0AB36726}" dt="2024-03-18T08:44:44.292" v="3434" actId="1037"/>
          <ac:picMkLst>
            <pc:docMk/>
            <pc:sldMk cId="3355171380" sldId="2186"/>
            <ac:picMk id="6" creationId="{0FCC5552-8DBE-15EF-5C35-6C4D43430665}"/>
          </ac:picMkLst>
        </pc:picChg>
        <pc:cxnChg chg="add del mod replST">
          <ac:chgData name="Aishwarya B" userId="0867edd5-7bf9-49fb-9002-3cb2c79b09e0" providerId="ADAL" clId="{067BEB74-AB2A-4C8D-B6B1-DC0A0AB36726}" dt="2024-03-18T08:47:23.443" v="3541"/>
          <ac:cxnSpMkLst>
            <pc:docMk/>
            <pc:sldMk cId="3355171380" sldId="2186"/>
            <ac:cxnSpMk id="8" creationId="{E5B6A39B-245B-F4B3-FA80-1FEBA23F84A5}"/>
          </ac:cxnSpMkLst>
        </pc:cxnChg>
      </pc:sldChg>
      <pc:sldChg chg="addSp delSp modSp add del mod">
        <pc:chgData name="Aishwarya B" userId="0867edd5-7bf9-49fb-9002-3cb2c79b09e0" providerId="ADAL" clId="{067BEB74-AB2A-4C8D-B6B1-DC0A0AB36726}" dt="2024-04-01T06:42:30.518" v="6333" actId="47"/>
        <pc:sldMkLst>
          <pc:docMk/>
          <pc:sldMk cId="1388509253" sldId="2187"/>
        </pc:sldMkLst>
        <pc:spChg chg="mod">
          <ac:chgData name="Aishwarya B" userId="0867edd5-7bf9-49fb-9002-3cb2c79b09e0" providerId="ADAL" clId="{067BEB74-AB2A-4C8D-B6B1-DC0A0AB36726}" dt="2024-03-18T17:59:48.717" v="5454" actId="20577"/>
          <ac:spMkLst>
            <pc:docMk/>
            <pc:sldMk cId="1388509253" sldId="2187"/>
            <ac:spMk id="3" creationId="{587D7776-1F19-C240-14D8-AC85056F42A7}"/>
          </ac:spMkLst>
        </pc:spChg>
        <pc:spChg chg="mod">
          <ac:chgData name="Aishwarya B" userId="0867edd5-7bf9-49fb-9002-3cb2c79b09e0" providerId="ADAL" clId="{067BEB74-AB2A-4C8D-B6B1-DC0A0AB36726}" dt="2024-03-18T09:46:19.846" v="4558" actId="179"/>
          <ac:spMkLst>
            <pc:docMk/>
            <pc:sldMk cId="1388509253" sldId="2187"/>
            <ac:spMk id="4" creationId="{04E7406A-9255-5021-3A79-667C89F8260F}"/>
          </ac:spMkLst>
        </pc:spChg>
        <pc:spChg chg="mod">
          <ac:chgData name="Aishwarya B" userId="0867edd5-7bf9-49fb-9002-3cb2c79b09e0" providerId="ADAL" clId="{067BEB74-AB2A-4C8D-B6B1-DC0A0AB36726}" dt="2024-03-18T09:46:19.443" v="4555"/>
          <ac:spMkLst>
            <pc:docMk/>
            <pc:sldMk cId="1388509253" sldId="2187"/>
            <ac:spMk id="6" creationId="{C4AD3155-CE02-30A5-291F-A06E0B7AA380}"/>
          </ac:spMkLst>
        </pc:spChg>
        <pc:spChg chg="mod">
          <ac:chgData name="Aishwarya B" userId="0867edd5-7bf9-49fb-9002-3cb2c79b09e0" providerId="ADAL" clId="{067BEB74-AB2A-4C8D-B6B1-DC0A0AB36726}" dt="2024-03-18T08:48:13.058" v="3545"/>
          <ac:spMkLst>
            <pc:docMk/>
            <pc:sldMk cId="1388509253" sldId="2187"/>
            <ac:spMk id="12" creationId="{8EF68B23-BA00-EFB2-F5B8-C5A7451FD28F}"/>
          </ac:spMkLst>
        </pc:spChg>
        <pc:cxnChg chg="add del mod replST">
          <ac:chgData name="Aishwarya B" userId="0867edd5-7bf9-49fb-9002-3cb2c79b09e0" providerId="ADAL" clId="{067BEB74-AB2A-4C8D-B6B1-DC0A0AB36726}" dt="2024-03-18T09:46:19.446" v="4557"/>
          <ac:cxnSpMkLst>
            <pc:docMk/>
            <pc:sldMk cId="1388509253" sldId="2187"/>
            <ac:cxnSpMk id="2" creationId="{B4EECCE0-A242-B0FA-2B9D-3EC7DCE126F4}"/>
          </ac:cxnSpMkLst>
        </pc:cxnChg>
      </pc:sldChg>
      <pc:sldChg chg="addSp delSp modSp add del mod">
        <pc:chgData name="Aishwarya B" userId="0867edd5-7bf9-49fb-9002-3cb2c79b09e0" providerId="ADAL" clId="{067BEB74-AB2A-4C8D-B6B1-DC0A0AB36726}" dt="2024-04-01T06:42:30.692" v="6334" actId="47"/>
        <pc:sldMkLst>
          <pc:docMk/>
          <pc:sldMk cId="170372081" sldId="2188"/>
        </pc:sldMkLst>
        <pc:spChg chg="add mod">
          <ac:chgData name="Aishwarya B" userId="0867edd5-7bf9-49fb-9002-3cb2c79b09e0" providerId="ADAL" clId="{067BEB74-AB2A-4C8D-B6B1-DC0A0AB36726}" dt="2024-03-18T08:49:36.423" v="3568"/>
          <ac:spMkLst>
            <pc:docMk/>
            <pc:sldMk cId="170372081" sldId="2188"/>
            <ac:spMk id="2" creationId="{2843B777-7D87-7C4F-3556-384A544BC8D5}"/>
          </ac:spMkLst>
        </pc:spChg>
        <pc:spChg chg="mod">
          <ac:chgData name="Aishwarya B" userId="0867edd5-7bf9-49fb-9002-3cb2c79b09e0" providerId="ADAL" clId="{067BEB74-AB2A-4C8D-B6B1-DC0A0AB36726}" dt="2024-03-18T18:01:08.810" v="5514" actId="20577"/>
          <ac:spMkLst>
            <pc:docMk/>
            <pc:sldMk cId="170372081" sldId="2188"/>
            <ac:spMk id="3" creationId="{80976E40-5BB9-CE8E-DE7F-52A6E29890B0}"/>
          </ac:spMkLst>
        </pc:spChg>
        <pc:spChg chg="mod">
          <ac:chgData name="Aishwarya B" userId="0867edd5-7bf9-49fb-9002-3cb2c79b09e0" providerId="ADAL" clId="{067BEB74-AB2A-4C8D-B6B1-DC0A0AB36726}" dt="2024-03-18T09:46:34.085" v="4559"/>
          <ac:spMkLst>
            <pc:docMk/>
            <pc:sldMk cId="170372081" sldId="2188"/>
            <ac:spMk id="4" creationId="{CEBAD362-7B53-E6B1-FD8E-7346CC99771B}"/>
          </ac:spMkLst>
        </pc:spChg>
        <pc:spChg chg="mod">
          <ac:chgData name="Aishwarya B" userId="0867edd5-7bf9-49fb-9002-3cb2c79b09e0" providerId="ADAL" clId="{067BEB74-AB2A-4C8D-B6B1-DC0A0AB36726}" dt="2024-03-18T08:49:06.539" v="3566" actId="1035"/>
          <ac:spMkLst>
            <pc:docMk/>
            <pc:sldMk cId="170372081" sldId="2188"/>
            <ac:spMk id="5" creationId="{823F9E2A-8E09-641F-2127-9D07C3F64CC8}"/>
          </ac:spMkLst>
        </pc:spChg>
        <pc:spChg chg="mod">
          <ac:chgData name="Aishwarya B" userId="0867edd5-7bf9-49fb-9002-3cb2c79b09e0" providerId="ADAL" clId="{067BEB74-AB2A-4C8D-B6B1-DC0A0AB36726}" dt="2024-03-18T08:48:49.937" v="3551" actId="14100"/>
          <ac:spMkLst>
            <pc:docMk/>
            <pc:sldMk cId="170372081" sldId="2188"/>
            <ac:spMk id="7" creationId="{D6537626-83DB-1FF6-42A6-52FD73DB1952}"/>
          </ac:spMkLst>
        </pc:spChg>
        <pc:spChg chg="mod">
          <ac:chgData name="Aishwarya B" userId="0867edd5-7bf9-49fb-9002-3cb2c79b09e0" providerId="ADAL" clId="{067BEB74-AB2A-4C8D-B6B1-DC0A0AB36726}" dt="2024-03-18T09:46:37.064" v="4575"/>
          <ac:spMkLst>
            <pc:docMk/>
            <pc:sldMk cId="170372081" sldId="2188"/>
            <ac:spMk id="9" creationId="{271E9164-D880-66A5-7AED-CB3EC097C9FF}"/>
          </ac:spMkLst>
        </pc:spChg>
        <pc:picChg chg="mod">
          <ac:chgData name="Aishwarya B" userId="0867edd5-7bf9-49fb-9002-3cb2c79b09e0" providerId="ADAL" clId="{067BEB74-AB2A-4C8D-B6B1-DC0A0AB36726}" dt="2024-03-18T08:48:33.570" v="3549" actId="14100"/>
          <ac:picMkLst>
            <pc:docMk/>
            <pc:sldMk cId="170372081" sldId="2188"/>
            <ac:picMk id="6" creationId="{0FCC5552-8DBE-15EF-5C35-6C4D43430665}"/>
          </ac:picMkLst>
        </pc:picChg>
        <pc:cxnChg chg="add del mod replST">
          <ac:chgData name="Aishwarya B" userId="0867edd5-7bf9-49fb-9002-3cb2c79b09e0" providerId="ADAL" clId="{067BEB74-AB2A-4C8D-B6B1-DC0A0AB36726}" dt="2024-03-18T09:46:37.066" v="4577"/>
          <ac:cxnSpMkLst>
            <pc:docMk/>
            <pc:sldMk cId="170372081" sldId="2188"/>
            <ac:cxnSpMk id="8" creationId="{6A6465AB-8F9A-F16B-81BD-3C116A65AAB0}"/>
          </ac:cxnSpMkLst>
        </pc:cxnChg>
      </pc:sldChg>
      <pc:sldChg chg="addSp delSp modSp add del mod">
        <pc:chgData name="Aishwarya B" userId="0867edd5-7bf9-49fb-9002-3cb2c79b09e0" providerId="ADAL" clId="{067BEB74-AB2A-4C8D-B6B1-DC0A0AB36726}" dt="2024-04-01T06:42:43.202" v="6337" actId="47"/>
        <pc:sldMkLst>
          <pc:docMk/>
          <pc:sldMk cId="3401063039" sldId="2189"/>
        </pc:sldMkLst>
        <pc:spChg chg="mod">
          <ac:chgData name="Aishwarya B" userId="0867edd5-7bf9-49fb-9002-3cb2c79b09e0" providerId="ADAL" clId="{067BEB74-AB2A-4C8D-B6B1-DC0A0AB36726}" dt="2024-03-18T12:24:51.323" v="5343"/>
          <ac:spMkLst>
            <pc:docMk/>
            <pc:sldMk cId="3401063039" sldId="2189"/>
            <ac:spMk id="3" creationId="{587D7776-1F19-C240-14D8-AC85056F42A7}"/>
          </ac:spMkLst>
        </pc:spChg>
        <pc:spChg chg="mod">
          <ac:chgData name="Aishwarya B" userId="0867edd5-7bf9-49fb-9002-3cb2c79b09e0" providerId="ADAL" clId="{067BEB74-AB2A-4C8D-B6B1-DC0A0AB36726}" dt="2024-03-18T09:39:21.043" v="4163"/>
          <ac:spMkLst>
            <pc:docMk/>
            <pc:sldMk cId="3401063039" sldId="2189"/>
            <ac:spMk id="4" creationId="{04E7406A-9255-5021-3A79-667C89F8260F}"/>
          </ac:spMkLst>
        </pc:spChg>
        <pc:spChg chg="mod">
          <ac:chgData name="Aishwarya B" userId="0867edd5-7bf9-49fb-9002-3cb2c79b09e0" providerId="ADAL" clId="{067BEB74-AB2A-4C8D-B6B1-DC0A0AB36726}" dt="2024-03-18T09:39:26.184" v="4179"/>
          <ac:spMkLst>
            <pc:docMk/>
            <pc:sldMk cId="3401063039" sldId="2189"/>
            <ac:spMk id="6" creationId="{C4AD3155-CE02-30A5-291F-A06E0B7AA380}"/>
          </ac:spMkLst>
        </pc:spChg>
        <pc:spChg chg="mod">
          <ac:chgData name="Aishwarya B" userId="0867edd5-7bf9-49fb-9002-3cb2c79b09e0" providerId="ADAL" clId="{067BEB74-AB2A-4C8D-B6B1-DC0A0AB36726}" dt="2024-03-18T12:25:00.312" v="5375" actId="1037"/>
          <ac:spMkLst>
            <pc:docMk/>
            <pc:sldMk cId="3401063039" sldId="2189"/>
            <ac:spMk id="8" creationId="{336AA3D8-39EE-9DAC-02C0-A04A1B3205AE}"/>
          </ac:spMkLst>
        </pc:spChg>
        <pc:spChg chg="mod">
          <ac:chgData name="Aishwarya B" userId="0867edd5-7bf9-49fb-9002-3cb2c79b09e0" providerId="ADAL" clId="{067BEB74-AB2A-4C8D-B6B1-DC0A0AB36726}" dt="2024-03-18T08:53:16.566" v="3573" actId="120"/>
          <ac:spMkLst>
            <pc:docMk/>
            <pc:sldMk cId="3401063039" sldId="2189"/>
            <ac:spMk id="12" creationId="{8EF68B23-BA00-EFB2-F5B8-C5A7451FD28F}"/>
          </ac:spMkLst>
        </pc:spChg>
        <pc:cxnChg chg="add del mod replST">
          <ac:chgData name="Aishwarya B" userId="0867edd5-7bf9-49fb-9002-3cb2c79b09e0" providerId="ADAL" clId="{067BEB74-AB2A-4C8D-B6B1-DC0A0AB36726}" dt="2024-03-18T09:39:26.200" v="4181"/>
          <ac:cxnSpMkLst>
            <pc:docMk/>
            <pc:sldMk cId="3401063039" sldId="2189"/>
            <ac:cxnSpMk id="2" creationId="{C5943B94-452C-1024-28BC-7F8738E43316}"/>
          </ac:cxnSpMkLst>
        </pc:cxnChg>
      </pc:sldChg>
      <pc:sldChg chg="addSp delSp modSp add del mod">
        <pc:chgData name="Aishwarya B" userId="0867edd5-7bf9-49fb-9002-3cb2c79b09e0" providerId="ADAL" clId="{067BEB74-AB2A-4C8D-B6B1-DC0A0AB36726}" dt="2024-04-01T06:42:44.544" v="6338" actId="47"/>
        <pc:sldMkLst>
          <pc:docMk/>
          <pc:sldMk cId="2709149841" sldId="2190"/>
        </pc:sldMkLst>
        <pc:spChg chg="mod">
          <ac:chgData name="Aishwarya B" userId="0867edd5-7bf9-49fb-9002-3cb2c79b09e0" providerId="ADAL" clId="{067BEB74-AB2A-4C8D-B6B1-DC0A0AB36726}" dt="2024-03-18T12:52:36.750" v="5432" actId="242"/>
          <ac:spMkLst>
            <pc:docMk/>
            <pc:sldMk cId="2709149841" sldId="2190"/>
            <ac:spMk id="3" creationId="{80976E40-5BB9-CE8E-DE7F-52A6E29890B0}"/>
          </ac:spMkLst>
        </pc:spChg>
        <pc:spChg chg="mod">
          <ac:chgData name="Aishwarya B" userId="0867edd5-7bf9-49fb-9002-3cb2c79b09e0" providerId="ADAL" clId="{067BEB74-AB2A-4C8D-B6B1-DC0A0AB36726}" dt="2024-03-18T09:39:31.585" v="4182"/>
          <ac:spMkLst>
            <pc:docMk/>
            <pc:sldMk cId="2709149841" sldId="2190"/>
            <ac:spMk id="4" creationId="{CEBAD362-7B53-E6B1-FD8E-7346CC99771B}"/>
          </ac:spMkLst>
        </pc:spChg>
        <pc:spChg chg="mod">
          <ac:chgData name="Aishwarya B" userId="0867edd5-7bf9-49fb-9002-3cb2c79b09e0" providerId="ADAL" clId="{067BEB74-AB2A-4C8D-B6B1-DC0A0AB36726}" dt="2024-03-18T08:54:01.149" v="3593" actId="1035"/>
          <ac:spMkLst>
            <pc:docMk/>
            <pc:sldMk cId="2709149841" sldId="2190"/>
            <ac:spMk id="5" creationId="{823F9E2A-8E09-641F-2127-9D07C3F64CC8}"/>
          </ac:spMkLst>
        </pc:spChg>
        <pc:spChg chg="mod">
          <ac:chgData name="Aishwarya B" userId="0867edd5-7bf9-49fb-9002-3cb2c79b09e0" providerId="ADAL" clId="{067BEB74-AB2A-4C8D-B6B1-DC0A0AB36726}" dt="2024-03-18T08:53:43.530" v="3579" actId="14100"/>
          <ac:spMkLst>
            <pc:docMk/>
            <pc:sldMk cId="2709149841" sldId="2190"/>
            <ac:spMk id="7" creationId="{D6537626-83DB-1FF6-42A6-52FD73DB1952}"/>
          </ac:spMkLst>
        </pc:spChg>
        <pc:spChg chg="mod">
          <ac:chgData name="Aishwarya B" userId="0867edd5-7bf9-49fb-9002-3cb2c79b09e0" providerId="ADAL" clId="{067BEB74-AB2A-4C8D-B6B1-DC0A0AB36726}" dt="2024-03-18T09:39:35.035" v="4198"/>
          <ac:spMkLst>
            <pc:docMk/>
            <pc:sldMk cId="2709149841" sldId="2190"/>
            <ac:spMk id="9" creationId="{271E9164-D880-66A5-7AED-CB3EC097C9FF}"/>
          </ac:spMkLst>
        </pc:spChg>
        <pc:picChg chg="mod">
          <ac:chgData name="Aishwarya B" userId="0867edd5-7bf9-49fb-9002-3cb2c79b09e0" providerId="ADAL" clId="{067BEB74-AB2A-4C8D-B6B1-DC0A0AB36726}" dt="2024-03-18T08:54:05.376" v="3596" actId="1037"/>
          <ac:picMkLst>
            <pc:docMk/>
            <pc:sldMk cId="2709149841" sldId="2190"/>
            <ac:picMk id="6" creationId="{0FCC5552-8DBE-15EF-5C35-6C4D43430665}"/>
          </ac:picMkLst>
        </pc:picChg>
        <pc:cxnChg chg="add del mod replST">
          <ac:chgData name="Aishwarya B" userId="0867edd5-7bf9-49fb-9002-3cb2c79b09e0" providerId="ADAL" clId="{067BEB74-AB2A-4C8D-B6B1-DC0A0AB36726}" dt="2024-03-18T09:39:35.038" v="4200"/>
          <ac:cxnSpMkLst>
            <pc:docMk/>
            <pc:sldMk cId="2709149841" sldId="2190"/>
            <ac:cxnSpMk id="8" creationId="{E5D624B5-F34C-CFBC-B68C-9C0E299B255F}"/>
          </ac:cxnSpMkLst>
        </pc:cxnChg>
      </pc:sldChg>
      <pc:sldChg chg="addSp delSp modSp add del mod">
        <pc:chgData name="Aishwarya B" userId="0867edd5-7bf9-49fb-9002-3cb2c79b09e0" providerId="ADAL" clId="{067BEB74-AB2A-4C8D-B6B1-DC0A0AB36726}" dt="2024-04-01T06:42:55.037" v="6343" actId="47"/>
        <pc:sldMkLst>
          <pc:docMk/>
          <pc:sldMk cId="2868157905" sldId="2191"/>
        </pc:sldMkLst>
        <pc:spChg chg="mod">
          <ac:chgData name="Aishwarya B" userId="0867edd5-7bf9-49fb-9002-3cb2c79b09e0" providerId="ADAL" clId="{067BEB74-AB2A-4C8D-B6B1-DC0A0AB36726}" dt="2024-03-18T18:01:16.739" v="5515"/>
          <ac:spMkLst>
            <pc:docMk/>
            <pc:sldMk cId="2868157905" sldId="2191"/>
            <ac:spMk id="3" creationId="{80976E40-5BB9-CE8E-DE7F-52A6E29890B0}"/>
          </ac:spMkLst>
        </pc:spChg>
        <pc:spChg chg="mod">
          <ac:chgData name="Aishwarya B" userId="0867edd5-7bf9-49fb-9002-3cb2c79b09e0" providerId="ADAL" clId="{067BEB74-AB2A-4C8D-B6B1-DC0A0AB36726}" dt="2024-03-18T09:42:45.256" v="4332"/>
          <ac:spMkLst>
            <pc:docMk/>
            <pc:sldMk cId="2868157905" sldId="2191"/>
            <ac:spMk id="4" creationId="{CEBAD362-7B53-E6B1-FD8E-7346CC99771B}"/>
          </ac:spMkLst>
        </pc:spChg>
        <pc:spChg chg="mod">
          <ac:chgData name="Aishwarya B" userId="0867edd5-7bf9-49fb-9002-3cb2c79b09e0" providerId="ADAL" clId="{067BEB74-AB2A-4C8D-B6B1-DC0A0AB36726}" dt="2024-03-18T08:56:05.189" v="3609" actId="14100"/>
          <ac:spMkLst>
            <pc:docMk/>
            <pc:sldMk cId="2868157905" sldId="2191"/>
            <ac:spMk id="5" creationId="{823F9E2A-8E09-641F-2127-9D07C3F64CC8}"/>
          </ac:spMkLst>
        </pc:spChg>
        <pc:spChg chg="mod">
          <ac:chgData name="Aishwarya B" userId="0867edd5-7bf9-49fb-9002-3cb2c79b09e0" providerId="ADAL" clId="{067BEB74-AB2A-4C8D-B6B1-DC0A0AB36726}" dt="2024-03-18T08:56:05.189" v="3609" actId="14100"/>
          <ac:spMkLst>
            <pc:docMk/>
            <pc:sldMk cId="2868157905" sldId="2191"/>
            <ac:spMk id="7" creationId="{D6537626-83DB-1FF6-42A6-52FD73DB1952}"/>
          </ac:spMkLst>
        </pc:spChg>
        <pc:spChg chg="mod">
          <ac:chgData name="Aishwarya B" userId="0867edd5-7bf9-49fb-9002-3cb2c79b09e0" providerId="ADAL" clId="{067BEB74-AB2A-4C8D-B6B1-DC0A0AB36726}" dt="2024-03-18T09:42:48.371" v="4348"/>
          <ac:spMkLst>
            <pc:docMk/>
            <pc:sldMk cId="2868157905" sldId="2191"/>
            <ac:spMk id="9" creationId="{271E9164-D880-66A5-7AED-CB3EC097C9FF}"/>
          </ac:spMkLst>
        </pc:spChg>
        <pc:cxnChg chg="add del mod replST">
          <ac:chgData name="Aishwarya B" userId="0867edd5-7bf9-49fb-9002-3cb2c79b09e0" providerId="ADAL" clId="{067BEB74-AB2A-4C8D-B6B1-DC0A0AB36726}" dt="2024-03-18T09:42:48.373" v="4350"/>
          <ac:cxnSpMkLst>
            <pc:docMk/>
            <pc:sldMk cId="2868157905" sldId="2191"/>
            <ac:cxnSpMk id="8" creationId="{59E6CD4B-8D56-6497-4F6F-F1A19DA8313B}"/>
          </ac:cxnSpMkLst>
        </pc:cxnChg>
      </pc:sldChg>
      <pc:sldChg chg="addSp delSp modSp add del mod">
        <pc:chgData name="Aishwarya B" userId="0867edd5-7bf9-49fb-9002-3cb2c79b09e0" providerId="ADAL" clId="{067BEB74-AB2A-4C8D-B6B1-DC0A0AB36726}" dt="2024-04-01T06:43:10.607" v="6348" actId="47"/>
        <pc:sldMkLst>
          <pc:docMk/>
          <pc:sldMk cId="1580575833" sldId="2192"/>
        </pc:sldMkLst>
        <pc:spChg chg="mod">
          <ac:chgData name="Aishwarya B" userId="0867edd5-7bf9-49fb-9002-3cb2c79b09e0" providerId="ADAL" clId="{067BEB74-AB2A-4C8D-B6B1-DC0A0AB36726}" dt="2024-03-18T18:01:21.972" v="5516"/>
          <ac:spMkLst>
            <pc:docMk/>
            <pc:sldMk cId="1580575833" sldId="2192"/>
            <ac:spMk id="3" creationId="{80976E40-5BB9-CE8E-DE7F-52A6E29890B0}"/>
          </ac:spMkLst>
        </pc:spChg>
        <pc:spChg chg="mod">
          <ac:chgData name="Aishwarya B" userId="0867edd5-7bf9-49fb-9002-3cb2c79b09e0" providerId="ADAL" clId="{067BEB74-AB2A-4C8D-B6B1-DC0A0AB36726}" dt="2024-03-18T09:43:44.687" v="4460" actId="179"/>
          <ac:spMkLst>
            <pc:docMk/>
            <pc:sldMk cId="1580575833" sldId="2192"/>
            <ac:spMk id="4" creationId="{CEBAD362-7B53-E6B1-FD8E-7346CC99771B}"/>
          </ac:spMkLst>
        </pc:spChg>
        <pc:spChg chg="mod">
          <ac:chgData name="Aishwarya B" userId="0867edd5-7bf9-49fb-9002-3cb2c79b09e0" providerId="ADAL" clId="{067BEB74-AB2A-4C8D-B6B1-DC0A0AB36726}" dt="2024-03-18T08:58:30.871" v="3619"/>
          <ac:spMkLst>
            <pc:docMk/>
            <pc:sldMk cId="1580575833" sldId="2192"/>
            <ac:spMk id="7" creationId="{D6537626-83DB-1FF6-42A6-52FD73DB1952}"/>
          </ac:spMkLst>
        </pc:spChg>
        <pc:spChg chg="mod">
          <ac:chgData name="Aishwarya B" userId="0867edd5-7bf9-49fb-9002-3cb2c79b09e0" providerId="ADAL" clId="{067BEB74-AB2A-4C8D-B6B1-DC0A0AB36726}" dt="2024-03-18T09:43:44.279" v="4457"/>
          <ac:spMkLst>
            <pc:docMk/>
            <pc:sldMk cId="1580575833" sldId="2192"/>
            <ac:spMk id="9" creationId="{271E9164-D880-66A5-7AED-CB3EC097C9FF}"/>
          </ac:spMkLst>
        </pc:spChg>
        <pc:cxnChg chg="add del mod replST">
          <ac:chgData name="Aishwarya B" userId="0867edd5-7bf9-49fb-9002-3cb2c79b09e0" providerId="ADAL" clId="{067BEB74-AB2A-4C8D-B6B1-DC0A0AB36726}" dt="2024-03-18T09:43:44.281" v="4459"/>
          <ac:cxnSpMkLst>
            <pc:docMk/>
            <pc:sldMk cId="1580575833" sldId="2192"/>
            <ac:cxnSpMk id="8" creationId="{028B1BB2-C519-591E-5EA6-E2A6D28DC303}"/>
          </ac:cxnSpMkLst>
        </pc:cxnChg>
      </pc:sldChg>
      <pc:sldChg chg="addSp delSp modSp add del mod">
        <pc:chgData name="Aishwarya B" userId="0867edd5-7bf9-49fb-9002-3cb2c79b09e0" providerId="ADAL" clId="{067BEB74-AB2A-4C8D-B6B1-DC0A0AB36726}" dt="2024-04-01T06:43:12.496" v="6351" actId="47"/>
        <pc:sldMkLst>
          <pc:docMk/>
          <pc:sldMk cId="734727868" sldId="2193"/>
        </pc:sldMkLst>
        <pc:spChg chg="mod">
          <ac:chgData name="Aishwarya B" userId="0867edd5-7bf9-49fb-9002-3cb2c79b09e0" providerId="ADAL" clId="{067BEB74-AB2A-4C8D-B6B1-DC0A0AB36726}" dt="2024-03-18T18:00:45.325" v="5511" actId="20577"/>
          <ac:spMkLst>
            <pc:docMk/>
            <pc:sldMk cId="734727868" sldId="2193"/>
            <ac:spMk id="3" creationId="{3ACAF012-FA1A-FD73-54E0-92D5C5AB6669}"/>
          </ac:spMkLst>
        </pc:spChg>
        <pc:spChg chg="mod">
          <ac:chgData name="Aishwarya B" userId="0867edd5-7bf9-49fb-9002-3cb2c79b09e0" providerId="ADAL" clId="{067BEB74-AB2A-4C8D-B6B1-DC0A0AB36726}" dt="2024-03-18T09:44:02.613" v="4461"/>
          <ac:spMkLst>
            <pc:docMk/>
            <pc:sldMk cId="734727868" sldId="2193"/>
            <ac:spMk id="4" creationId="{FC3FF656-0D26-886A-BDBB-8B0DF5B15EC5}"/>
          </ac:spMkLst>
        </pc:spChg>
        <pc:spChg chg="mod">
          <ac:chgData name="Aishwarya B" userId="0867edd5-7bf9-49fb-9002-3cb2c79b09e0" providerId="ADAL" clId="{067BEB74-AB2A-4C8D-B6B1-DC0A0AB36726}" dt="2024-03-18T12:10:08.940" v="5172" actId="14100"/>
          <ac:spMkLst>
            <pc:docMk/>
            <pc:sldMk cId="734727868" sldId="2193"/>
            <ac:spMk id="6" creationId="{8EC162DC-40F9-426D-C5E3-7D96D573B092}"/>
          </ac:spMkLst>
        </pc:spChg>
        <pc:spChg chg="mod">
          <ac:chgData name="Aishwarya B" userId="0867edd5-7bf9-49fb-9002-3cb2c79b09e0" providerId="ADAL" clId="{067BEB74-AB2A-4C8D-B6B1-DC0A0AB36726}" dt="2024-03-18T12:10:32.630" v="5188" actId="14100"/>
          <ac:spMkLst>
            <pc:docMk/>
            <pc:sldMk cId="734727868" sldId="2193"/>
            <ac:spMk id="8" creationId="{366C33BB-A74E-5EAB-1CFB-3023FAC688A9}"/>
          </ac:spMkLst>
        </pc:spChg>
        <pc:spChg chg="add mod">
          <ac:chgData name="Aishwarya B" userId="0867edd5-7bf9-49fb-9002-3cb2c79b09e0" providerId="ADAL" clId="{067BEB74-AB2A-4C8D-B6B1-DC0A0AB36726}" dt="2024-03-18T09:44:07.637" v="4487"/>
          <ac:spMkLst>
            <pc:docMk/>
            <pc:sldMk cId="734727868" sldId="2193"/>
            <ac:spMk id="9" creationId="{B290EAD3-74BC-8532-E6A5-4B5AE4044FB7}"/>
          </ac:spMkLst>
        </pc:spChg>
        <pc:picChg chg="mod">
          <ac:chgData name="Aishwarya B" userId="0867edd5-7bf9-49fb-9002-3cb2c79b09e0" providerId="ADAL" clId="{067BEB74-AB2A-4C8D-B6B1-DC0A0AB36726}" dt="2024-03-18T12:10:43.526" v="5208" actId="1038"/>
          <ac:picMkLst>
            <pc:docMk/>
            <pc:sldMk cId="734727868" sldId="2193"/>
            <ac:picMk id="7" creationId="{6CFC33AA-BF0A-32CE-D9AD-DD6B35634F07}"/>
          </ac:picMkLst>
        </pc:picChg>
        <pc:cxnChg chg="add del mod replST">
          <ac:chgData name="Aishwarya B" userId="0867edd5-7bf9-49fb-9002-3cb2c79b09e0" providerId="ADAL" clId="{067BEB74-AB2A-4C8D-B6B1-DC0A0AB36726}" dt="2024-03-18T09:44:07.637" v="4489"/>
          <ac:cxnSpMkLst>
            <pc:docMk/>
            <pc:sldMk cId="734727868" sldId="2193"/>
            <ac:cxnSpMk id="2" creationId="{D91DB67E-2B0B-F30A-917B-0E1E3BDBDF35}"/>
          </ac:cxnSpMkLst>
        </pc:cxnChg>
      </pc:sldChg>
      <pc:sldChg chg="addSp delSp modSp add del mod">
        <pc:chgData name="Aishwarya B" userId="0867edd5-7bf9-49fb-9002-3cb2c79b09e0" providerId="ADAL" clId="{067BEB74-AB2A-4C8D-B6B1-DC0A0AB36726}" dt="2024-04-01T06:43:13.415" v="6352" actId="47"/>
        <pc:sldMkLst>
          <pc:docMk/>
          <pc:sldMk cId="1836023321" sldId="2194"/>
        </pc:sldMkLst>
        <pc:spChg chg="mod">
          <ac:chgData name="Aishwarya B" userId="0867edd5-7bf9-49fb-9002-3cb2c79b09e0" providerId="ADAL" clId="{067BEB74-AB2A-4C8D-B6B1-DC0A0AB36726}" dt="2024-03-18T18:01:26.764" v="5517"/>
          <ac:spMkLst>
            <pc:docMk/>
            <pc:sldMk cId="1836023321" sldId="2194"/>
            <ac:spMk id="3" creationId="{80976E40-5BB9-CE8E-DE7F-52A6E29890B0}"/>
          </ac:spMkLst>
        </pc:spChg>
        <pc:spChg chg="mod">
          <ac:chgData name="Aishwarya B" userId="0867edd5-7bf9-49fb-9002-3cb2c79b09e0" providerId="ADAL" clId="{067BEB74-AB2A-4C8D-B6B1-DC0A0AB36726}" dt="2024-03-18T09:44:14.220" v="4490"/>
          <ac:spMkLst>
            <pc:docMk/>
            <pc:sldMk cId="1836023321" sldId="2194"/>
            <ac:spMk id="4" creationId="{CEBAD362-7B53-E6B1-FD8E-7346CC99771B}"/>
          </ac:spMkLst>
        </pc:spChg>
        <pc:spChg chg="mod">
          <ac:chgData name="Aishwarya B" userId="0867edd5-7bf9-49fb-9002-3cb2c79b09e0" providerId="ADAL" clId="{067BEB74-AB2A-4C8D-B6B1-DC0A0AB36726}" dt="2024-03-18T08:59:18.541" v="3628"/>
          <ac:spMkLst>
            <pc:docMk/>
            <pc:sldMk cId="1836023321" sldId="2194"/>
            <ac:spMk id="7" creationId="{D6537626-83DB-1FF6-42A6-52FD73DB1952}"/>
          </ac:spMkLst>
        </pc:spChg>
        <pc:spChg chg="mod">
          <ac:chgData name="Aishwarya B" userId="0867edd5-7bf9-49fb-9002-3cb2c79b09e0" providerId="ADAL" clId="{067BEB74-AB2A-4C8D-B6B1-DC0A0AB36726}" dt="2024-03-18T09:44:17.236" v="4506"/>
          <ac:spMkLst>
            <pc:docMk/>
            <pc:sldMk cId="1836023321" sldId="2194"/>
            <ac:spMk id="9" creationId="{271E9164-D880-66A5-7AED-CB3EC097C9FF}"/>
          </ac:spMkLst>
        </pc:spChg>
        <pc:cxnChg chg="add del mod replST">
          <ac:chgData name="Aishwarya B" userId="0867edd5-7bf9-49fb-9002-3cb2c79b09e0" providerId="ADAL" clId="{067BEB74-AB2A-4C8D-B6B1-DC0A0AB36726}" dt="2024-03-18T09:44:17.239" v="4508"/>
          <ac:cxnSpMkLst>
            <pc:docMk/>
            <pc:sldMk cId="1836023321" sldId="2194"/>
            <ac:cxnSpMk id="8" creationId="{E4554CFF-C4B7-2C0E-276F-300B5D97FB84}"/>
          </ac:cxnSpMkLst>
        </pc:cxnChg>
      </pc:sldChg>
      <pc:sldChg chg="modSp new del mod">
        <pc:chgData name="Aishwarya B" userId="0867edd5-7bf9-49fb-9002-3cb2c79b09e0" providerId="ADAL" clId="{067BEB74-AB2A-4C8D-B6B1-DC0A0AB36726}" dt="2024-04-01T06:43:35.064" v="6354" actId="47"/>
        <pc:sldMkLst>
          <pc:docMk/>
          <pc:sldMk cId="1235214269" sldId="2195"/>
        </pc:sldMkLst>
        <pc:spChg chg="mod">
          <ac:chgData name="Aishwarya B" userId="0867edd5-7bf9-49fb-9002-3cb2c79b09e0" providerId="ADAL" clId="{067BEB74-AB2A-4C8D-B6B1-DC0A0AB36726}" dt="2024-03-18T11:02:45.904" v="4838"/>
          <ac:spMkLst>
            <pc:docMk/>
            <pc:sldMk cId="1235214269" sldId="2195"/>
            <ac:spMk id="2" creationId="{5770BA3E-D837-3466-DF8D-6D752A15B94B}"/>
          </ac:spMkLst>
        </pc:spChg>
      </pc:sldChg>
      <pc:sldChg chg="modSp new del mod">
        <pc:chgData name="Aishwarya B" userId="0867edd5-7bf9-49fb-9002-3cb2c79b09e0" providerId="ADAL" clId="{067BEB74-AB2A-4C8D-B6B1-DC0A0AB36726}" dt="2024-04-01T06:43:41.610" v="6356" actId="47"/>
        <pc:sldMkLst>
          <pc:docMk/>
          <pc:sldMk cId="2655595263" sldId="2196"/>
        </pc:sldMkLst>
        <pc:spChg chg="mod">
          <ac:chgData name="Aishwarya B" userId="0867edd5-7bf9-49fb-9002-3cb2c79b09e0" providerId="ADAL" clId="{067BEB74-AB2A-4C8D-B6B1-DC0A0AB36726}" dt="2024-03-18T11:03:05.095" v="4840"/>
          <ac:spMkLst>
            <pc:docMk/>
            <pc:sldMk cId="2655595263" sldId="2196"/>
            <ac:spMk id="2" creationId="{043BDFCC-45E8-B215-03DC-B7B11366D30A}"/>
          </ac:spMkLst>
        </pc:spChg>
      </pc:sldChg>
      <pc:sldChg chg="modSp new del mod">
        <pc:chgData name="Aishwarya B" userId="0867edd5-7bf9-49fb-9002-3cb2c79b09e0" providerId="ADAL" clId="{067BEB74-AB2A-4C8D-B6B1-DC0A0AB36726}" dt="2024-04-01T06:43:48.895" v="6358" actId="47"/>
        <pc:sldMkLst>
          <pc:docMk/>
          <pc:sldMk cId="3657155636" sldId="2197"/>
        </pc:sldMkLst>
        <pc:spChg chg="mod">
          <ac:chgData name="Aishwarya B" userId="0867edd5-7bf9-49fb-9002-3cb2c79b09e0" providerId="ADAL" clId="{067BEB74-AB2A-4C8D-B6B1-DC0A0AB36726}" dt="2024-03-18T11:03:26.779" v="4842"/>
          <ac:spMkLst>
            <pc:docMk/>
            <pc:sldMk cId="3657155636" sldId="2197"/>
            <ac:spMk id="2" creationId="{041DEB74-FBA5-7386-0696-64821448B61A}"/>
          </ac:spMkLst>
        </pc:spChg>
      </pc:sldChg>
      <pc:sldChg chg="modSp new del mod">
        <pc:chgData name="Aishwarya B" userId="0867edd5-7bf9-49fb-9002-3cb2c79b09e0" providerId="ADAL" clId="{067BEB74-AB2A-4C8D-B6B1-DC0A0AB36726}" dt="2024-04-01T06:43:58.167" v="6359" actId="47"/>
        <pc:sldMkLst>
          <pc:docMk/>
          <pc:sldMk cId="911347758" sldId="2198"/>
        </pc:sldMkLst>
        <pc:spChg chg="mod">
          <ac:chgData name="Aishwarya B" userId="0867edd5-7bf9-49fb-9002-3cb2c79b09e0" providerId="ADAL" clId="{067BEB74-AB2A-4C8D-B6B1-DC0A0AB36726}" dt="2024-03-18T11:03:43.692" v="4844"/>
          <ac:spMkLst>
            <pc:docMk/>
            <pc:sldMk cId="911347758" sldId="2198"/>
            <ac:spMk id="2" creationId="{A51EE8CA-2F09-D413-3BD1-2D817072BFED}"/>
          </ac:spMkLst>
        </pc:spChg>
      </pc:sldChg>
      <pc:sldChg chg="modSp new del mod ord">
        <pc:chgData name="Aishwarya B" userId="0867edd5-7bf9-49fb-9002-3cb2c79b09e0" providerId="ADAL" clId="{067BEB74-AB2A-4C8D-B6B1-DC0A0AB36726}" dt="2024-04-01T06:44:00.825" v="6360" actId="47"/>
        <pc:sldMkLst>
          <pc:docMk/>
          <pc:sldMk cId="3354418585" sldId="2199"/>
        </pc:sldMkLst>
        <pc:spChg chg="mod">
          <ac:chgData name="Aishwarya B" userId="0867edd5-7bf9-49fb-9002-3cb2c79b09e0" providerId="ADAL" clId="{067BEB74-AB2A-4C8D-B6B1-DC0A0AB36726}" dt="2024-03-18T11:04:00.827" v="4846"/>
          <ac:spMkLst>
            <pc:docMk/>
            <pc:sldMk cId="3354418585" sldId="2199"/>
            <ac:spMk id="2" creationId="{827F0CFD-70BE-9C4A-D0F6-82D659A9E30A}"/>
          </ac:spMkLst>
        </pc:spChg>
      </pc:sldChg>
      <pc:sldChg chg="addSp delSp modSp new mod delAnim modAnim modNotesTx">
        <pc:chgData name="Aishwarya B" userId="0867edd5-7bf9-49fb-9002-3cb2c79b09e0" providerId="ADAL" clId="{067BEB74-AB2A-4C8D-B6B1-DC0A0AB36726}" dt="2024-04-04T04:35:21.344" v="10608" actId="1035"/>
        <pc:sldMkLst>
          <pc:docMk/>
          <pc:sldMk cId="1144411430" sldId="2200"/>
        </pc:sldMkLst>
        <pc:spChg chg="add del">
          <ac:chgData name="Aishwarya B" userId="0867edd5-7bf9-49fb-9002-3cb2c79b09e0" providerId="ADAL" clId="{067BEB74-AB2A-4C8D-B6B1-DC0A0AB36726}" dt="2024-03-28T06:10:00.705" v="5987" actId="478"/>
          <ac:spMkLst>
            <pc:docMk/>
            <pc:sldMk cId="1144411430" sldId="2200"/>
            <ac:spMk id="2" creationId="{18AB36F3-8D1E-777F-4BC2-5D7859E40E29}"/>
          </ac:spMkLst>
        </pc:spChg>
        <pc:spChg chg="mod">
          <ac:chgData name="Aishwarya B" userId="0867edd5-7bf9-49fb-9002-3cb2c79b09e0" providerId="ADAL" clId="{067BEB74-AB2A-4C8D-B6B1-DC0A0AB36726}" dt="2024-04-01T09:26:51.164" v="6649" actId="20577"/>
          <ac:spMkLst>
            <pc:docMk/>
            <pc:sldMk cId="1144411430" sldId="2200"/>
            <ac:spMk id="3" creationId="{223EFA35-59BA-9597-6691-0E2ED7DE51DF}"/>
          </ac:spMkLst>
        </pc:spChg>
        <pc:spChg chg="mod">
          <ac:chgData name="Aishwarya B" userId="0867edd5-7bf9-49fb-9002-3cb2c79b09e0" providerId="ADAL" clId="{067BEB74-AB2A-4C8D-B6B1-DC0A0AB36726}" dt="2024-03-27T07:15:25.670" v="5656" actId="20577"/>
          <ac:spMkLst>
            <pc:docMk/>
            <pc:sldMk cId="1144411430" sldId="2200"/>
            <ac:spMk id="4" creationId="{B7BCE580-7CD7-E9A3-CC49-CF530FEA302B}"/>
          </ac:spMkLst>
        </pc:spChg>
        <pc:spChg chg="add mod">
          <ac:chgData name="Aishwarya B" userId="0867edd5-7bf9-49fb-9002-3cb2c79b09e0" providerId="ADAL" clId="{067BEB74-AB2A-4C8D-B6B1-DC0A0AB36726}" dt="2024-03-27T07:15:31.848" v="5682"/>
          <ac:spMkLst>
            <pc:docMk/>
            <pc:sldMk cId="1144411430" sldId="2200"/>
            <ac:spMk id="6" creationId="{1D092E2A-7457-9FB3-B2B7-9106AC71C0BE}"/>
          </ac:spMkLst>
        </pc:spChg>
        <pc:spChg chg="add del mod">
          <ac:chgData name="Aishwarya B" userId="0867edd5-7bf9-49fb-9002-3cb2c79b09e0" providerId="ADAL" clId="{067BEB74-AB2A-4C8D-B6B1-DC0A0AB36726}" dt="2024-04-01T09:26:57.494" v="6662" actId="1036"/>
          <ac:spMkLst>
            <pc:docMk/>
            <pc:sldMk cId="1144411430" sldId="2200"/>
            <ac:spMk id="7" creationId="{D0781623-7D21-D723-63D4-6E7D7967755C}"/>
          </ac:spMkLst>
        </pc:spChg>
        <pc:spChg chg="add del mod">
          <ac:chgData name="Aishwarya B" userId="0867edd5-7bf9-49fb-9002-3cb2c79b09e0" providerId="ADAL" clId="{067BEB74-AB2A-4C8D-B6B1-DC0A0AB36726}" dt="2024-04-01T09:26:57.494" v="6662" actId="1036"/>
          <ac:spMkLst>
            <pc:docMk/>
            <pc:sldMk cId="1144411430" sldId="2200"/>
            <ac:spMk id="8" creationId="{54DC047C-C2E6-D231-FA6B-58C7A18FDFAE}"/>
          </ac:spMkLst>
        </pc:spChg>
        <pc:spChg chg="add del mod">
          <ac:chgData name="Aishwarya B" userId="0867edd5-7bf9-49fb-9002-3cb2c79b09e0" providerId="ADAL" clId="{067BEB74-AB2A-4C8D-B6B1-DC0A0AB36726}" dt="2024-04-01T09:26:57.494" v="6662" actId="1036"/>
          <ac:spMkLst>
            <pc:docMk/>
            <pc:sldMk cId="1144411430" sldId="2200"/>
            <ac:spMk id="9" creationId="{2EE281EF-EC7E-CA7B-8EFD-63C65A19BA3E}"/>
          </ac:spMkLst>
        </pc:spChg>
        <pc:spChg chg="add del mod">
          <ac:chgData name="Aishwarya B" userId="0867edd5-7bf9-49fb-9002-3cb2c79b09e0" providerId="ADAL" clId="{067BEB74-AB2A-4C8D-B6B1-DC0A0AB36726}" dt="2024-04-01T09:26:57.494" v="6662" actId="1036"/>
          <ac:spMkLst>
            <pc:docMk/>
            <pc:sldMk cId="1144411430" sldId="2200"/>
            <ac:spMk id="10" creationId="{ABEE22A2-C33E-32F6-1DFD-B65FDCD05328}"/>
          </ac:spMkLst>
        </pc:spChg>
        <pc:spChg chg="add del mod">
          <ac:chgData name="Aishwarya B" userId="0867edd5-7bf9-49fb-9002-3cb2c79b09e0" providerId="ADAL" clId="{067BEB74-AB2A-4C8D-B6B1-DC0A0AB36726}" dt="2024-04-01T09:26:57.494" v="6662" actId="1036"/>
          <ac:spMkLst>
            <pc:docMk/>
            <pc:sldMk cId="1144411430" sldId="2200"/>
            <ac:spMk id="11" creationId="{F0F37908-EF6A-B024-32F3-43A476068DD1}"/>
          </ac:spMkLst>
        </pc:spChg>
        <pc:spChg chg="add del mod">
          <ac:chgData name="Aishwarya B" userId="0867edd5-7bf9-49fb-9002-3cb2c79b09e0" providerId="ADAL" clId="{067BEB74-AB2A-4C8D-B6B1-DC0A0AB36726}" dt="2024-03-28T06:12:29.711" v="6162" actId="478"/>
          <ac:spMkLst>
            <pc:docMk/>
            <pc:sldMk cId="1144411430" sldId="2200"/>
            <ac:spMk id="12" creationId="{DEE9A4AD-69AE-3849-D14F-8488ABC9D877}"/>
          </ac:spMkLst>
        </pc:spChg>
        <pc:spChg chg="add del mod">
          <ac:chgData name="Aishwarya B" userId="0867edd5-7bf9-49fb-9002-3cb2c79b09e0" providerId="ADAL" clId="{067BEB74-AB2A-4C8D-B6B1-DC0A0AB36726}" dt="2024-04-01T09:26:57.494" v="6662" actId="1036"/>
          <ac:spMkLst>
            <pc:docMk/>
            <pc:sldMk cId="1144411430" sldId="2200"/>
            <ac:spMk id="13" creationId="{BDE08A04-87E4-96B4-8BA8-55E2A9DD193B}"/>
          </ac:spMkLst>
        </pc:spChg>
        <pc:spChg chg="mod topLvl">
          <ac:chgData name="Aishwarya B" userId="0867edd5-7bf9-49fb-9002-3cb2c79b09e0" providerId="ADAL" clId="{067BEB74-AB2A-4C8D-B6B1-DC0A0AB36726}" dt="2024-04-04T03:52:31.395" v="10168" actId="478"/>
          <ac:spMkLst>
            <pc:docMk/>
            <pc:sldMk cId="1144411430" sldId="2200"/>
            <ac:spMk id="15" creationId="{AA92DB11-9BE4-55B8-78F7-F0F8651F34CA}"/>
          </ac:spMkLst>
        </pc:spChg>
        <pc:spChg chg="del mod topLvl">
          <ac:chgData name="Aishwarya B" userId="0867edd5-7bf9-49fb-9002-3cb2c79b09e0" providerId="ADAL" clId="{067BEB74-AB2A-4C8D-B6B1-DC0A0AB36726}" dt="2024-04-04T03:52:31.395" v="10168" actId="478"/>
          <ac:spMkLst>
            <pc:docMk/>
            <pc:sldMk cId="1144411430" sldId="2200"/>
            <ac:spMk id="16" creationId="{26A8A1B0-1EE4-4F73-AC1F-DFF5C24E5A2C}"/>
          </ac:spMkLst>
        </pc:spChg>
        <pc:spChg chg="add del mod topLvl">
          <ac:chgData name="Aishwarya B" userId="0867edd5-7bf9-49fb-9002-3cb2c79b09e0" providerId="ADAL" clId="{067BEB74-AB2A-4C8D-B6B1-DC0A0AB36726}" dt="2024-04-04T03:53:26.181" v="10183" actId="1076"/>
          <ac:spMkLst>
            <pc:docMk/>
            <pc:sldMk cId="1144411430" sldId="2200"/>
            <ac:spMk id="18" creationId="{445E6BD0-5DCC-3E00-BCA5-C2FC93D38283}"/>
          </ac:spMkLst>
        </pc:spChg>
        <pc:spChg chg="del mod topLvl">
          <ac:chgData name="Aishwarya B" userId="0867edd5-7bf9-49fb-9002-3cb2c79b09e0" providerId="ADAL" clId="{067BEB74-AB2A-4C8D-B6B1-DC0A0AB36726}" dt="2024-04-04T03:53:18.180" v="10182" actId="478"/>
          <ac:spMkLst>
            <pc:docMk/>
            <pc:sldMk cId="1144411430" sldId="2200"/>
            <ac:spMk id="19" creationId="{E1D5D681-4088-EC68-859E-C880AB2740AB}"/>
          </ac:spMkLst>
        </pc:spChg>
        <pc:spChg chg="mod topLvl">
          <ac:chgData name="Aishwarya B" userId="0867edd5-7bf9-49fb-9002-3cb2c79b09e0" providerId="ADAL" clId="{067BEB74-AB2A-4C8D-B6B1-DC0A0AB36726}" dt="2024-04-04T03:53:50.808" v="10186" actId="478"/>
          <ac:spMkLst>
            <pc:docMk/>
            <pc:sldMk cId="1144411430" sldId="2200"/>
            <ac:spMk id="21" creationId="{127E4A2F-E539-4EC5-E93C-AFE5B1F32565}"/>
          </ac:spMkLst>
        </pc:spChg>
        <pc:spChg chg="del mod topLvl">
          <ac:chgData name="Aishwarya B" userId="0867edd5-7bf9-49fb-9002-3cb2c79b09e0" providerId="ADAL" clId="{067BEB74-AB2A-4C8D-B6B1-DC0A0AB36726}" dt="2024-04-04T03:53:50.808" v="10186" actId="478"/>
          <ac:spMkLst>
            <pc:docMk/>
            <pc:sldMk cId="1144411430" sldId="2200"/>
            <ac:spMk id="22" creationId="{085AE380-1D8A-6BBE-5AEC-5063A7C1F545}"/>
          </ac:spMkLst>
        </pc:spChg>
        <pc:spChg chg="mod topLvl">
          <ac:chgData name="Aishwarya B" userId="0867edd5-7bf9-49fb-9002-3cb2c79b09e0" providerId="ADAL" clId="{067BEB74-AB2A-4C8D-B6B1-DC0A0AB36726}" dt="2024-04-04T03:54:34.302" v="10193" actId="478"/>
          <ac:spMkLst>
            <pc:docMk/>
            <pc:sldMk cId="1144411430" sldId="2200"/>
            <ac:spMk id="24" creationId="{32DA0818-D34E-06D8-EF88-3B7644C84D05}"/>
          </ac:spMkLst>
        </pc:spChg>
        <pc:spChg chg="del mod topLvl">
          <ac:chgData name="Aishwarya B" userId="0867edd5-7bf9-49fb-9002-3cb2c79b09e0" providerId="ADAL" clId="{067BEB74-AB2A-4C8D-B6B1-DC0A0AB36726}" dt="2024-04-04T03:54:34.302" v="10193" actId="478"/>
          <ac:spMkLst>
            <pc:docMk/>
            <pc:sldMk cId="1144411430" sldId="2200"/>
            <ac:spMk id="25" creationId="{2E304BA5-5384-B81B-7A7B-F7083A5E3DF5}"/>
          </ac:spMkLst>
        </pc:spChg>
        <pc:spChg chg="mod topLvl">
          <ac:chgData name="Aishwarya B" userId="0867edd5-7bf9-49fb-9002-3cb2c79b09e0" providerId="ADAL" clId="{067BEB74-AB2A-4C8D-B6B1-DC0A0AB36726}" dt="2024-04-04T03:55:32.831" v="10233" actId="14100"/>
          <ac:spMkLst>
            <pc:docMk/>
            <pc:sldMk cId="1144411430" sldId="2200"/>
            <ac:spMk id="27" creationId="{4E29E2B5-FE22-01C2-E747-E5891E582FFB}"/>
          </ac:spMkLst>
        </pc:spChg>
        <pc:spChg chg="del mod topLvl">
          <ac:chgData name="Aishwarya B" userId="0867edd5-7bf9-49fb-9002-3cb2c79b09e0" providerId="ADAL" clId="{067BEB74-AB2A-4C8D-B6B1-DC0A0AB36726}" dt="2024-04-04T03:55:13.171" v="10203" actId="478"/>
          <ac:spMkLst>
            <pc:docMk/>
            <pc:sldMk cId="1144411430" sldId="2200"/>
            <ac:spMk id="28" creationId="{A797032A-1307-E5D1-A2D9-100EE2758E0C}"/>
          </ac:spMkLst>
        </pc:spChg>
        <pc:spChg chg="mod topLvl">
          <ac:chgData name="Aishwarya B" userId="0867edd5-7bf9-49fb-9002-3cb2c79b09e0" providerId="ADAL" clId="{067BEB74-AB2A-4C8D-B6B1-DC0A0AB36726}" dt="2024-04-04T03:51:54.497" v="10160" actId="478"/>
          <ac:spMkLst>
            <pc:docMk/>
            <pc:sldMk cId="1144411430" sldId="2200"/>
            <ac:spMk id="30" creationId="{959D3CA5-B648-DB0D-684F-CB3B5DDA47B2}"/>
          </ac:spMkLst>
        </pc:spChg>
        <pc:spChg chg="del mod topLvl">
          <ac:chgData name="Aishwarya B" userId="0867edd5-7bf9-49fb-9002-3cb2c79b09e0" providerId="ADAL" clId="{067BEB74-AB2A-4C8D-B6B1-DC0A0AB36726}" dt="2024-04-04T03:51:54.497" v="10160" actId="478"/>
          <ac:spMkLst>
            <pc:docMk/>
            <pc:sldMk cId="1144411430" sldId="2200"/>
            <ac:spMk id="31" creationId="{1F512C3D-AD5B-8AA0-FCB5-CC2C5916C564}"/>
          </ac:spMkLst>
        </pc:spChg>
        <pc:spChg chg="mod topLvl">
          <ac:chgData name="Aishwarya B" userId="0867edd5-7bf9-49fb-9002-3cb2c79b09e0" providerId="ADAL" clId="{067BEB74-AB2A-4C8D-B6B1-DC0A0AB36726}" dt="2024-04-04T03:54:08.294" v="10189" actId="165"/>
          <ac:spMkLst>
            <pc:docMk/>
            <pc:sldMk cId="1144411430" sldId="2200"/>
            <ac:spMk id="33" creationId="{B0A60017-A792-8895-1AC9-1E90E499DDB5}"/>
          </ac:spMkLst>
        </pc:spChg>
        <pc:spChg chg="del mod topLvl">
          <ac:chgData name="Aishwarya B" userId="0867edd5-7bf9-49fb-9002-3cb2c79b09e0" providerId="ADAL" clId="{067BEB74-AB2A-4C8D-B6B1-DC0A0AB36726}" dt="2024-04-04T03:54:20.144" v="10190" actId="478"/>
          <ac:spMkLst>
            <pc:docMk/>
            <pc:sldMk cId="1144411430" sldId="2200"/>
            <ac:spMk id="34" creationId="{F68B661B-CF00-74BE-C70F-F43988F37220}"/>
          </ac:spMkLst>
        </pc:spChg>
        <pc:spChg chg="add del mod">
          <ac:chgData name="Aishwarya B" userId="0867edd5-7bf9-49fb-9002-3cb2c79b09e0" providerId="ADAL" clId="{067BEB74-AB2A-4C8D-B6B1-DC0A0AB36726}" dt="2024-04-04T03:56:02.181" v="10239" actId="1076"/>
          <ac:spMkLst>
            <pc:docMk/>
            <pc:sldMk cId="1144411430" sldId="2200"/>
            <ac:spMk id="35" creationId="{0F581241-3F67-6CAF-B1DB-E1869D95D919}"/>
          </ac:spMkLst>
        </pc:spChg>
        <pc:spChg chg="add del mod">
          <ac:chgData name="Aishwarya B" userId="0867edd5-7bf9-49fb-9002-3cb2c79b09e0" providerId="ADAL" clId="{067BEB74-AB2A-4C8D-B6B1-DC0A0AB36726}" dt="2024-04-04T03:52:52.130" v="10177" actId="1036"/>
          <ac:spMkLst>
            <pc:docMk/>
            <pc:sldMk cId="1144411430" sldId="2200"/>
            <ac:spMk id="36" creationId="{F2E6CBB2-952B-0DC8-3BD0-67D8F82E6714}"/>
          </ac:spMkLst>
        </pc:spChg>
        <pc:spChg chg="add del mod">
          <ac:chgData name="Aishwarya B" userId="0867edd5-7bf9-49fb-9002-3cb2c79b09e0" providerId="ADAL" clId="{067BEB74-AB2A-4C8D-B6B1-DC0A0AB36726}" dt="2024-04-04T03:56:05.284" v="10240" actId="1076"/>
          <ac:spMkLst>
            <pc:docMk/>
            <pc:sldMk cId="1144411430" sldId="2200"/>
            <ac:spMk id="37" creationId="{578B251E-088C-5FC4-BC52-F1C4DB7BF8EB}"/>
          </ac:spMkLst>
        </pc:spChg>
        <pc:spChg chg="add del mod">
          <ac:chgData name="Aishwarya B" userId="0867edd5-7bf9-49fb-9002-3cb2c79b09e0" providerId="ADAL" clId="{067BEB74-AB2A-4C8D-B6B1-DC0A0AB36726}" dt="2024-04-04T03:54:00.054" v="10188" actId="207"/>
          <ac:spMkLst>
            <pc:docMk/>
            <pc:sldMk cId="1144411430" sldId="2200"/>
            <ac:spMk id="38" creationId="{4A630481-86CE-D3B4-485B-700F392402C0}"/>
          </ac:spMkLst>
        </pc:spChg>
        <pc:spChg chg="add del mod">
          <ac:chgData name="Aishwarya B" userId="0867edd5-7bf9-49fb-9002-3cb2c79b09e0" providerId="ADAL" clId="{067BEB74-AB2A-4C8D-B6B1-DC0A0AB36726}" dt="2024-04-01T09:26:57.494" v="6662" actId="1036"/>
          <ac:spMkLst>
            <pc:docMk/>
            <pc:sldMk cId="1144411430" sldId="2200"/>
            <ac:spMk id="39" creationId="{AD3F2FE0-3562-E545-9B2E-4A6017B355FD}"/>
          </ac:spMkLst>
        </pc:spChg>
        <pc:spChg chg="add del mod">
          <ac:chgData name="Aishwarya B" userId="0867edd5-7bf9-49fb-9002-3cb2c79b09e0" providerId="ADAL" clId="{067BEB74-AB2A-4C8D-B6B1-DC0A0AB36726}" dt="2024-04-04T03:54:42.595" v="10195" actId="207"/>
          <ac:spMkLst>
            <pc:docMk/>
            <pc:sldMk cId="1144411430" sldId="2200"/>
            <ac:spMk id="40" creationId="{74634624-8FDB-4B36-BFC0-C21E6AB36EA5}"/>
          </ac:spMkLst>
        </pc:spChg>
        <pc:spChg chg="add del mod">
          <ac:chgData name="Aishwarya B" userId="0867edd5-7bf9-49fb-9002-3cb2c79b09e0" providerId="ADAL" clId="{067BEB74-AB2A-4C8D-B6B1-DC0A0AB36726}" dt="2024-04-04T03:55:59.109" v="10238" actId="1076"/>
          <ac:spMkLst>
            <pc:docMk/>
            <pc:sldMk cId="1144411430" sldId="2200"/>
            <ac:spMk id="41" creationId="{36FACC4B-801E-8225-5597-4113341F02B6}"/>
          </ac:spMkLst>
        </pc:spChg>
        <pc:spChg chg="add del mod">
          <ac:chgData name="Aishwarya B" userId="0867edd5-7bf9-49fb-9002-3cb2c79b09e0" providerId="ADAL" clId="{067BEB74-AB2A-4C8D-B6B1-DC0A0AB36726}" dt="2024-04-04T03:52:24.514" v="10167" actId="1076"/>
          <ac:spMkLst>
            <pc:docMk/>
            <pc:sldMk cId="1144411430" sldId="2200"/>
            <ac:spMk id="42" creationId="{936EBD40-30EB-D948-26B9-15470346BDEF}"/>
          </ac:spMkLst>
        </pc:spChg>
        <pc:spChg chg="add del mod">
          <ac:chgData name="Aishwarya B" userId="0867edd5-7bf9-49fb-9002-3cb2c79b09e0" providerId="ADAL" clId="{067BEB74-AB2A-4C8D-B6B1-DC0A0AB36726}" dt="2024-04-04T03:55:55.878" v="10237" actId="1076"/>
          <ac:spMkLst>
            <pc:docMk/>
            <pc:sldMk cId="1144411430" sldId="2200"/>
            <ac:spMk id="43" creationId="{A76FA135-21D7-CFBE-CDA8-002A4F0EFE3A}"/>
          </ac:spMkLst>
        </pc:spChg>
        <pc:spChg chg="add del mod">
          <ac:chgData name="Aishwarya B" userId="0867edd5-7bf9-49fb-9002-3cb2c79b09e0" providerId="ADAL" clId="{067BEB74-AB2A-4C8D-B6B1-DC0A0AB36726}" dt="2024-04-04T04:35:10.971" v="10603" actId="1035"/>
          <ac:spMkLst>
            <pc:docMk/>
            <pc:sldMk cId="1144411430" sldId="2200"/>
            <ac:spMk id="44" creationId="{CB3758C8-0BCA-C14B-591C-DD4A72C422EF}"/>
          </ac:spMkLst>
        </pc:spChg>
        <pc:spChg chg="add del mod">
          <ac:chgData name="Aishwarya B" userId="0867edd5-7bf9-49fb-9002-3cb2c79b09e0" providerId="ADAL" clId="{067BEB74-AB2A-4C8D-B6B1-DC0A0AB36726}" dt="2024-04-04T03:55:51.428" v="10236" actId="1076"/>
          <ac:spMkLst>
            <pc:docMk/>
            <pc:sldMk cId="1144411430" sldId="2200"/>
            <ac:spMk id="45" creationId="{27B527FB-4E13-46B7-7E6F-FB56328E5161}"/>
          </ac:spMkLst>
        </pc:spChg>
        <pc:spChg chg="add del mod">
          <ac:chgData name="Aishwarya B" userId="0867edd5-7bf9-49fb-9002-3cb2c79b09e0" providerId="ADAL" clId="{067BEB74-AB2A-4C8D-B6B1-DC0A0AB36726}" dt="2024-04-04T04:35:07.253" v="10602" actId="1037"/>
          <ac:spMkLst>
            <pc:docMk/>
            <pc:sldMk cId="1144411430" sldId="2200"/>
            <ac:spMk id="46" creationId="{8E876308-B847-A94B-8C0D-CB544489014B}"/>
          </ac:spMkLst>
        </pc:spChg>
        <pc:spChg chg="add del mod">
          <ac:chgData name="Aishwarya B" userId="0867edd5-7bf9-49fb-9002-3cb2c79b09e0" providerId="ADAL" clId="{067BEB74-AB2A-4C8D-B6B1-DC0A0AB36726}" dt="2024-04-04T04:35:21.344" v="10608" actId="1035"/>
          <ac:spMkLst>
            <pc:docMk/>
            <pc:sldMk cId="1144411430" sldId="2200"/>
            <ac:spMk id="47" creationId="{D79BCAFD-678E-19E7-A4B3-CDF7CC4221BE}"/>
          </ac:spMkLst>
        </pc:spChg>
        <pc:spChg chg="add del mod">
          <ac:chgData name="Aishwarya B" userId="0867edd5-7bf9-49fb-9002-3cb2c79b09e0" providerId="ADAL" clId="{067BEB74-AB2A-4C8D-B6B1-DC0A0AB36726}" dt="2024-04-04T03:55:39.277" v="10234" actId="1037"/>
          <ac:spMkLst>
            <pc:docMk/>
            <pc:sldMk cId="1144411430" sldId="2200"/>
            <ac:spMk id="48" creationId="{A633316F-4ABE-A0E8-412A-3BBAB7A23291}"/>
          </ac:spMkLst>
        </pc:spChg>
        <pc:spChg chg="add del mod">
          <ac:chgData name="Aishwarya B" userId="0867edd5-7bf9-49fb-9002-3cb2c79b09e0" providerId="ADAL" clId="{067BEB74-AB2A-4C8D-B6B1-DC0A0AB36726}" dt="2024-03-28T06:09:58.551" v="5983"/>
          <ac:spMkLst>
            <pc:docMk/>
            <pc:sldMk cId="1144411430" sldId="2200"/>
            <ac:spMk id="49" creationId="{088733E2-78A8-30D5-4650-35FFEF9964B9}"/>
          </ac:spMkLst>
        </pc:spChg>
        <pc:spChg chg="add del mod">
          <ac:chgData name="Aishwarya B" userId="0867edd5-7bf9-49fb-9002-3cb2c79b09e0" providerId="ADAL" clId="{067BEB74-AB2A-4C8D-B6B1-DC0A0AB36726}" dt="2024-03-28T06:09:58.551" v="5983"/>
          <ac:spMkLst>
            <pc:docMk/>
            <pc:sldMk cId="1144411430" sldId="2200"/>
            <ac:spMk id="50" creationId="{C0A6C4B1-8E52-D29D-E155-796DD34234AD}"/>
          </ac:spMkLst>
        </pc:spChg>
        <pc:spChg chg="mod">
          <ac:chgData name="Aishwarya B" userId="0867edd5-7bf9-49fb-9002-3cb2c79b09e0" providerId="ADAL" clId="{067BEB74-AB2A-4C8D-B6B1-DC0A0AB36726}" dt="2024-03-28T06:09:58.327" v="5982" actId="1038"/>
          <ac:spMkLst>
            <pc:docMk/>
            <pc:sldMk cId="1144411430" sldId="2200"/>
            <ac:spMk id="52" creationId="{9F4DA281-AD70-B236-4D45-F957918FEA7F}"/>
          </ac:spMkLst>
        </pc:spChg>
        <pc:spChg chg="mod">
          <ac:chgData name="Aishwarya B" userId="0867edd5-7bf9-49fb-9002-3cb2c79b09e0" providerId="ADAL" clId="{067BEB74-AB2A-4C8D-B6B1-DC0A0AB36726}" dt="2024-03-28T06:09:58.327" v="5982" actId="1038"/>
          <ac:spMkLst>
            <pc:docMk/>
            <pc:sldMk cId="1144411430" sldId="2200"/>
            <ac:spMk id="53" creationId="{70A5D5A3-6EB5-E32A-0C31-779A3A7E45A2}"/>
          </ac:spMkLst>
        </pc:spChg>
        <pc:spChg chg="mod">
          <ac:chgData name="Aishwarya B" userId="0867edd5-7bf9-49fb-9002-3cb2c79b09e0" providerId="ADAL" clId="{067BEB74-AB2A-4C8D-B6B1-DC0A0AB36726}" dt="2024-03-28T06:09:58.327" v="5982" actId="1038"/>
          <ac:spMkLst>
            <pc:docMk/>
            <pc:sldMk cId="1144411430" sldId="2200"/>
            <ac:spMk id="55" creationId="{2D942472-CB9D-397E-FA1F-7D39BFA2CCEB}"/>
          </ac:spMkLst>
        </pc:spChg>
        <pc:spChg chg="mod">
          <ac:chgData name="Aishwarya B" userId="0867edd5-7bf9-49fb-9002-3cb2c79b09e0" providerId="ADAL" clId="{067BEB74-AB2A-4C8D-B6B1-DC0A0AB36726}" dt="2024-03-28T06:09:58.327" v="5982" actId="1038"/>
          <ac:spMkLst>
            <pc:docMk/>
            <pc:sldMk cId="1144411430" sldId="2200"/>
            <ac:spMk id="56" creationId="{BE5895A2-F10B-02DE-73EE-5307A3DE3279}"/>
          </ac:spMkLst>
        </pc:spChg>
        <pc:spChg chg="add del mod">
          <ac:chgData name="Aishwarya B" userId="0867edd5-7bf9-49fb-9002-3cb2c79b09e0" providerId="ADAL" clId="{067BEB74-AB2A-4C8D-B6B1-DC0A0AB36726}" dt="2024-03-28T06:09:58.551" v="5983"/>
          <ac:spMkLst>
            <pc:docMk/>
            <pc:sldMk cId="1144411430" sldId="2200"/>
            <ac:spMk id="57" creationId="{C8334F44-CCA2-B30F-DCF0-43D5DD19FD67}"/>
          </ac:spMkLst>
        </pc:spChg>
        <pc:spChg chg="add del mod">
          <ac:chgData name="Aishwarya B" userId="0867edd5-7bf9-49fb-9002-3cb2c79b09e0" providerId="ADAL" clId="{067BEB74-AB2A-4C8D-B6B1-DC0A0AB36726}" dt="2024-03-28T06:09:58.551" v="5983"/>
          <ac:spMkLst>
            <pc:docMk/>
            <pc:sldMk cId="1144411430" sldId="2200"/>
            <ac:spMk id="58" creationId="{FFB86D67-429B-EC13-4A00-DA6161A4D081}"/>
          </ac:spMkLst>
        </pc:spChg>
        <pc:spChg chg="add del mod">
          <ac:chgData name="Aishwarya B" userId="0867edd5-7bf9-49fb-9002-3cb2c79b09e0" providerId="ADAL" clId="{067BEB74-AB2A-4C8D-B6B1-DC0A0AB36726}" dt="2024-03-28T06:09:58.551" v="5983"/>
          <ac:spMkLst>
            <pc:docMk/>
            <pc:sldMk cId="1144411430" sldId="2200"/>
            <ac:spMk id="59" creationId="{34D1601E-FCB3-0A5E-4CDE-EFB879E6A854}"/>
          </ac:spMkLst>
        </pc:spChg>
        <pc:spChg chg="add del mod">
          <ac:chgData name="Aishwarya B" userId="0867edd5-7bf9-49fb-9002-3cb2c79b09e0" providerId="ADAL" clId="{067BEB74-AB2A-4C8D-B6B1-DC0A0AB36726}" dt="2024-03-28T06:09:58.551" v="5983"/>
          <ac:spMkLst>
            <pc:docMk/>
            <pc:sldMk cId="1144411430" sldId="2200"/>
            <ac:spMk id="60" creationId="{3EF676BE-BF3D-A375-9408-C2F622EA90F6}"/>
          </ac:spMkLst>
        </pc:spChg>
        <pc:spChg chg="add mod">
          <ac:chgData name="Aishwarya B" userId="0867edd5-7bf9-49fb-9002-3cb2c79b09e0" providerId="ADAL" clId="{067BEB74-AB2A-4C8D-B6B1-DC0A0AB36726}" dt="2024-03-28T06:10:45.152" v="6051" actId="571"/>
          <ac:spMkLst>
            <pc:docMk/>
            <pc:sldMk cId="1144411430" sldId="2200"/>
            <ac:spMk id="61" creationId="{49F6676C-F1B3-53B0-498E-210C55F07374}"/>
          </ac:spMkLst>
        </pc:spChg>
        <pc:spChg chg="mod">
          <ac:chgData name="Aishwarya B" userId="0867edd5-7bf9-49fb-9002-3cb2c79b09e0" providerId="ADAL" clId="{067BEB74-AB2A-4C8D-B6B1-DC0A0AB36726}" dt="2024-03-28T06:10:45.152" v="6051" actId="571"/>
          <ac:spMkLst>
            <pc:docMk/>
            <pc:sldMk cId="1144411430" sldId="2200"/>
            <ac:spMk id="63" creationId="{54AFEF68-86BF-6D40-4B89-54057FFD064A}"/>
          </ac:spMkLst>
        </pc:spChg>
        <pc:spChg chg="mod">
          <ac:chgData name="Aishwarya B" userId="0867edd5-7bf9-49fb-9002-3cb2c79b09e0" providerId="ADAL" clId="{067BEB74-AB2A-4C8D-B6B1-DC0A0AB36726}" dt="2024-03-28T06:10:45.152" v="6051" actId="571"/>
          <ac:spMkLst>
            <pc:docMk/>
            <pc:sldMk cId="1144411430" sldId="2200"/>
            <ac:spMk id="64" creationId="{F5CF083B-1106-62FF-F4F0-C167DB3EFB5D}"/>
          </ac:spMkLst>
        </pc:spChg>
        <pc:spChg chg="add mod">
          <ac:chgData name="Aishwarya B" userId="0867edd5-7bf9-49fb-9002-3cb2c79b09e0" providerId="ADAL" clId="{067BEB74-AB2A-4C8D-B6B1-DC0A0AB36726}" dt="2024-03-28T06:10:45.152" v="6051" actId="571"/>
          <ac:spMkLst>
            <pc:docMk/>
            <pc:sldMk cId="1144411430" sldId="2200"/>
            <ac:spMk id="65" creationId="{1F0758B8-CAAA-E11B-C819-1A5D3AD3B11F}"/>
          </ac:spMkLst>
        </pc:spChg>
        <pc:spChg chg="add mod">
          <ac:chgData name="Aishwarya B" userId="0867edd5-7bf9-49fb-9002-3cb2c79b09e0" providerId="ADAL" clId="{067BEB74-AB2A-4C8D-B6B1-DC0A0AB36726}" dt="2024-04-01T09:26:57.494" v="6662" actId="1036"/>
          <ac:spMkLst>
            <pc:docMk/>
            <pc:sldMk cId="1144411430" sldId="2200"/>
            <ac:spMk id="66" creationId="{5FAF79CE-8907-6D60-CB3D-45260EF0171A}"/>
          </ac:spMkLst>
        </pc:spChg>
        <pc:spChg chg="mod topLvl">
          <ac:chgData name="Aishwarya B" userId="0867edd5-7bf9-49fb-9002-3cb2c79b09e0" providerId="ADAL" clId="{067BEB74-AB2A-4C8D-B6B1-DC0A0AB36726}" dt="2024-04-04T03:54:53.506" v="10196" actId="478"/>
          <ac:spMkLst>
            <pc:docMk/>
            <pc:sldMk cId="1144411430" sldId="2200"/>
            <ac:spMk id="68" creationId="{0AECF2B0-B465-6CA0-43BF-94F22201A671}"/>
          </ac:spMkLst>
        </pc:spChg>
        <pc:spChg chg="del mod topLvl">
          <ac:chgData name="Aishwarya B" userId="0867edd5-7bf9-49fb-9002-3cb2c79b09e0" providerId="ADAL" clId="{067BEB74-AB2A-4C8D-B6B1-DC0A0AB36726}" dt="2024-04-04T03:54:53.506" v="10196" actId="478"/>
          <ac:spMkLst>
            <pc:docMk/>
            <pc:sldMk cId="1144411430" sldId="2200"/>
            <ac:spMk id="69" creationId="{BD76E9A5-B1ED-AB64-B09E-153110E5CBF2}"/>
          </ac:spMkLst>
        </pc:spChg>
        <pc:spChg chg="add mod">
          <ac:chgData name="Aishwarya B" userId="0867edd5-7bf9-49fb-9002-3cb2c79b09e0" providerId="ADAL" clId="{067BEB74-AB2A-4C8D-B6B1-DC0A0AB36726}" dt="2024-04-04T03:55:46.545" v="10235" actId="1076"/>
          <ac:spMkLst>
            <pc:docMk/>
            <pc:sldMk cId="1144411430" sldId="2200"/>
            <ac:spMk id="70" creationId="{94505551-C813-5F9E-69BC-B7CF0B16185B}"/>
          </ac:spMkLst>
        </pc:spChg>
        <pc:spChg chg="add mod">
          <ac:chgData name="Aishwarya B" userId="0867edd5-7bf9-49fb-9002-3cb2c79b09e0" providerId="ADAL" clId="{067BEB74-AB2A-4C8D-B6B1-DC0A0AB36726}" dt="2024-04-04T04:35:03.554" v="10600" actId="1036"/>
          <ac:spMkLst>
            <pc:docMk/>
            <pc:sldMk cId="1144411430" sldId="2200"/>
            <ac:spMk id="71" creationId="{15ED18CA-C95B-1742-8902-D394C40B1A8D}"/>
          </ac:spMkLst>
        </pc:spChg>
        <pc:spChg chg="add mod">
          <ac:chgData name="Aishwarya B" userId="0867edd5-7bf9-49fb-9002-3cb2c79b09e0" providerId="ADAL" clId="{067BEB74-AB2A-4C8D-B6B1-DC0A0AB36726}" dt="2024-04-01T09:26:57.494" v="6662" actId="1036"/>
          <ac:spMkLst>
            <pc:docMk/>
            <pc:sldMk cId="1144411430" sldId="2200"/>
            <ac:spMk id="72" creationId="{0C5BB9A4-5188-7644-9C5A-B2F1EA4C1521}"/>
          </ac:spMkLst>
        </pc:spChg>
        <pc:grpChg chg="add del mod">
          <ac:chgData name="Aishwarya B" userId="0867edd5-7bf9-49fb-9002-3cb2c79b09e0" providerId="ADAL" clId="{067BEB74-AB2A-4C8D-B6B1-DC0A0AB36726}" dt="2024-04-04T03:52:31.395" v="10168" actId="478"/>
          <ac:grpSpMkLst>
            <pc:docMk/>
            <pc:sldMk cId="1144411430" sldId="2200"/>
            <ac:grpSpMk id="14" creationId="{3D349226-5EAB-2657-F0BC-6D6CBE7542DA}"/>
          </ac:grpSpMkLst>
        </pc:grpChg>
        <pc:grpChg chg="add del mod">
          <ac:chgData name="Aishwarya B" userId="0867edd5-7bf9-49fb-9002-3cb2c79b09e0" providerId="ADAL" clId="{067BEB74-AB2A-4C8D-B6B1-DC0A0AB36726}" dt="2024-04-04T03:53:04.301" v="10180" actId="165"/>
          <ac:grpSpMkLst>
            <pc:docMk/>
            <pc:sldMk cId="1144411430" sldId="2200"/>
            <ac:grpSpMk id="17" creationId="{8FE5940D-1250-6E52-6D81-7B358B67D4A2}"/>
          </ac:grpSpMkLst>
        </pc:grpChg>
        <pc:grpChg chg="add del mod">
          <ac:chgData name="Aishwarya B" userId="0867edd5-7bf9-49fb-9002-3cb2c79b09e0" providerId="ADAL" clId="{067BEB74-AB2A-4C8D-B6B1-DC0A0AB36726}" dt="2024-04-04T03:53:50.808" v="10186" actId="478"/>
          <ac:grpSpMkLst>
            <pc:docMk/>
            <pc:sldMk cId="1144411430" sldId="2200"/>
            <ac:grpSpMk id="20" creationId="{051A5298-859D-FC2C-2771-2096022C07F6}"/>
          </ac:grpSpMkLst>
        </pc:grpChg>
        <pc:grpChg chg="add del mod">
          <ac:chgData name="Aishwarya B" userId="0867edd5-7bf9-49fb-9002-3cb2c79b09e0" providerId="ADAL" clId="{067BEB74-AB2A-4C8D-B6B1-DC0A0AB36726}" dt="2024-04-04T03:54:34.302" v="10193" actId="478"/>
          <ac:grpSpMkLst>
            <pc:docMk/>
            <pc:sldMk cId="1144411430" sldId="2200"/>
            <ac:grpSpMk id="23" creationId="{1B4B1ABF-7755-0E9F-B324-72248C6EF425}"/>
          </ac:grpSpMkLst>
        </pc:grpChg>
        <pc:grpChg chg="add del mod">
          <ac:chgData name="Aishwarya B" userId="0867edd5-7bf9-49fb-9002-3cb2c79b09e0" providerId="ADAL" clId="{067BEB74-AB2A-4C8D-B6B1-DC0A0AB36726}" dt="2024-04-04T03:55:13.171" v="10203" actId="478"/>
          <ac:grpSpMkLst>
            <pc:docMk/>
            <pc:sldMk cId="1144411430" sldId="2200"/>
            <ac:grpSpMk id="26" creationId="{8BA19FD9-0D4B-C432-A043-144B583A9B21}"/>
          </ac:grpSpMkLst>
        </pc:grpChg>
        <pc:grpChg chg="add del mod">
          <ac:chgData name="Aishwarya B" userId="0867edd5-7bf9-49fb-9002-3cb2c79b09e0" providerId="ADAL" clId="{067BEB74-AB2A-4C8D-B6B1-DC0A0AB36726}" dt="2024-04-04T03:51:54.497" v="10160" actId="478"/>
          <ac:grpSpMkLst>
            <pc:docMk/>
            <pc:sldMk cId="1144411430" sldId="2200"/>
            <ac:grpSpMk id="29" creationId="{2CDF9E8F-518D-8291-1C28-500CCE17BFC2}"/>
          </ac:grpSpMkLst>
        </pc:grpChg>
        <pc:grpChg chg="add del mod">
          <ac:chgData name="Aishwarya B" userId="0867edd5-7bf9-49fb-9002-3cb2c79b09e0" providerId="ADAL" clId="{067BEB74-AB2A-4C8D-B6B1-DC0A0AB36726}" dt="2024-04-04T03:54:08.294" v="10189" actId="165"/>
          <ac:grpSpMkLst>
            <pc:docMk/>
            <pc:sldMk cId="1144411430" sldId="2200"/>
            <ac:grpSpMk id="32" creationId="{2A24BE4C-955D-83DC-C002-5456C7A0BEE1}"/>
          </ac:grpSpMkLst>
        </pc:grpChg>
        <pc:grpChg chg="add del mod">
          <ac:chgData name="Aishwarya B" userId="0867edd5-7bf9-49fb-9002-3cb2c79b09e0" providerId="ADAL" clId="{067BEB74-AB2A-4C8D-B6B1-DC0A0AB36726}" dt="2024-03-28T06:09:58.551" v="5983"/>
          <ac:grpSpMkLst>
            <pc:docMk/>
            <pc:sldMk cId="1144411430" sldId="2200"/>
            <ac:grpSpMk id="51" creationId="{67257A16-8A0E-986F-F351-E39C0CBBAC2F}"/>
          </ac:grpSpMkLst>
        </pc:grpChg>
        <pc:grpChg chg="add del mod">
          <ac:chgData name="Aishwarya B" userId="0867edd5-7bf9-49fb-9002-3cb2c79b09e0" providerId="ADAL" clId="{067BEB74-AB2A-4C8D-B6B1-DC0A0AB36726}" dt="2024-03-28T06:09:58.551" v="5983"/>
          <ac:grpSpMkLst>
            <pc:docMk/>
            <pc:sldMk cId="1144411430" sldId="2200"/>
            <ac:grpSpMk id="54" creationId="{5AEE4156-C43A-4C3B-11D9-7C6B7EC26B28}"/>
          </ac:grpSpMkLst>
        </pc:grpChg>
        <pc:grpChg chg="add mod">
          <ac:chgData name="Aishwarya B" userId="0867edd5-7bf9-49fb-9002-3cb2c79b09e0" providerId="ADAL" clId="{067BEB74-AB2A-4C8D-B6B1-DC0A0AB36726}" dt="2024-03-28T06:10:45.152" v="6051" actId="571"/>
          <ac:grpSpMkLst>
            <pc:docMk/>
            <pc:sldMk cId="1144411430" sldId="2200"/>
            <ac:grpSpMk id="62" creationId="{C9E24503-37DF-356F-87E6-D4F2AAA8F6E6}"/>
          </ac:grpSpMkLst>
        </pc:grpChg>
        <pc:grpChg chg="add del mod">
          <ac:chgData name="Aishwarya B" userId="0867edd5-7bf9-49fb-9002-3cb2c79b09e0" providerId="ADAL" clId="{067BEB74-AB2A-4C8D-B6B1-DC0A0AB36726}" dt="2024-04-04T03:54:53.506" v="10196" actId="478"/>
          <ac:grpSpMkLst>
            <pc:docMk/>
            <pc:sldMk cId="1144411430" sldId="2200"/>
            <ac:grpSpMk id="67" creationId="{35553C98-2425-9356-2D20-33AD2E166CD0}"/>
          </ac:grpSpMkLst>
        </pc:grpChg>
        <pc:cxnChg chg="add del mod replST">
          <ac:chgData name="Aishwarya B" userId="0867edd5-7bf9-49fb-9002-3cb2c79b09e0" providerId="ADAL" clId="{067BEB74-AB2A-4C8D-B6B1-DC0A0AB36726}" dt="2024-03-27T07:15:31.851" v="5684"/>
          <ac:cxnSpMkLst>
            <pc:docMk/>
            <pc:sldMk cId="1144411430" sldId="2200"/>
            <ac:cxnSpMk id="5" creationId="{200B7F26-161B-BC2F-8F00-2072A400C535}"/>
          </ac:cxnSpMkLst>
        </pc:cxnChg>
      </pc:sldChg>
      <pc:sldChg chg="modSp new mod">
        <pc:chgData name="Aishwarya B" userId="0867edd5-7bf9-49fb-9002-3cb2c79b09e0" providerId="ADAL" clId="{067BEB74-AB2A-4C8D-B6B1-DC0A0AB36726}" dt="2024-04-04T04:26:56.620" v="10479" actId="20577"/>
        <pc:sldMkLst>
          <pc:docMk/>
          <pc:sldMk cId="1136413921" sldId="2201"/>
        </pc:sldMkLst>
        <pc:spChg chg="mod">
          <ac:chgData name="Aishwarya B" userId="0867edd5-7bf9-49fb-9002-3cb2c79b09e0" providerId="ADAL" clId="{067BEB74-AB2A-4C8D-B6B1-DC0A0AB36726}" dt="2024-04-04T04:26:56.620" v="10479" actId="20577"/>
          <ac:spMkLst>
            <pc:docMk/>
            <pc:sldMk cId="1136413921" sldId="2201"/>
            <ac:spMk id="2" creationId="{81498FDA-DB00-0D6F-A50B-199093113203}"/>
          </ac:spMkLst>
        </pc:spChg>
      </pc:sldChg>
      <pc:sldChg chg="addSp delSp modSp new mod modAnim">
        <pc:chgData name="Aishwarya B" userId="0867edd5-7bf9-49fb-9002-3cb2c79b09e0" providerId="ADAL" clId="{067BEB74-AB2A-4C8D-B6B1-DC0A0AB36726}" dt="2024-04-01T12:05:58.148" v="7558" actId="1076"/>
        <pc:sldMkLst>
          <pc:docMk/>
          <pc:sldMk cId="2183436916" sldId="2202"/>
        </pc:sldMkLst>
        <pc:spChg chg="mod">
          <ac:chgData name="Aishwarya B" userId="0867edd5-7bf9-49fb-9002-3cb2c79b09e0" providerId="ADAL" clId="{067BEB74-AB2A-4C8D-B6B1-DC0A0AB36726}" dt="2024-04-01T12:05:58.148" v="7558" actId="1076"/>
          <ac:spMkLst>
            <pc:docMk/>
            <pc:sldMk cId="2183436916" sldId="2202"/>
            <ac:spMk id="2" creationId="{B4CB9D0B-ABB8-6E49-D080-AFF12C47638A}"/>
          </ac:spMkLst>
        </pc:spChg>
        <pc:spChg chg="mod">
          <ac:chgData name="Aishwarya B" userId="0867edd5-7bf9-49fb-9002-3cb2c79b09e0" providerId="ADAL" clId="{067BEB74-AB2A-4C8D-B6B1-DC0A0AB36726}" dt="2024-04-01T11:42:20.896" v="6992"/>
          <ac:spMkLst>
            <pc:docMk/>
            <pc:sldMk cId="2183436916" sldId="2202"/>
            <ac:spMk id="3" creationId="{E06399B1-2210-88F9-B399-F7DCEBD8F163}"/>
          </ac:spMkLst>
        </pc:spChg>
        <pc:spChg chg="mod">
          <ac:chgData name="Aishwarya B" userId="0867edd5-7bf9-49fb-9002-3cb2c79b09e0" providerId="ADAL" clId="{067BEB74-AB2A-4C8D-B6B1-DC0A0AB36726}" dt="2024-03-27T12:05:23.312" v="5832" actId="20577"/>
          <ac:spMkLst>
            <pc:docMk/>
            <pc:sldMk cId="2183436916" sldId="2202"/>
            <ac:spMk id="4" creationId="{A2D8410D-3E40-0155-1463-F0F8C70847D3}"/>
          </ac:spMkLst>
        </pc:spChg>
        <pc:spChg chg="add mod">
          <ac:chgData name="Aishwarya B" userId="0867edd5-7bf9-49fb-9002-3cb2c79b09e0" providerId="ADAL" clId="{067BEB74-AB2A-4C8D-B6B1-DC0A0AB36726}" dt="2024-03-27T11:59:21.350" v="5764"/>
          <ac:spMkLst>
            <pc:docMk/>
            <pc:sldMk cId="2183436916" sldId="2202"/>
            <ac:spMk id="6" creationId="{F38D92CC-913B-8C95-C82C-EE82F6DEA58E}"/>
          </ac:spMkLst>
        </pc:spChg>
        <pc:spChg chg="add mod">
          <ac:chgData name="Aishwarya B" userId="0867edd5-7bf9-49fb-9002-3cb2c79b09e0" providerId="ADAL" clId="{067BEB74-AB2A-4C8D-B6B1-DC0A0AB36726}" dt="2024-04-01T11:49:37.065" v="7243" actId="1076"/>
          <ac:spMkLst>
            <pc:docMk/>
            <pc:sldMk cId="2183436916" sldId="2202"/>
            <ac:spMk id="7" creationId="{2900C9E9-20CF-FDAD-3148-2275E357ED71}"/>
          </ac:spMkLst>
        </pc:spChg>
        <pc:spChg chg="add mod">
          <ac:chgData name="Aishwarya B" userId="0867edd5-7bf9-49fb-9002-3cb2c79b09e0" providerId="ADAL" clId="{067BEB74-AB2A-4C8D-B6B1-DC0A0AB36726}" dt="2024-04-01T11:48:42.036" v="7239" actId="1037"/>
          <ac:spMkLst>
            <pc:docMk/>
            <pc:sldMk cId="2183436916" sldId="2202"/>
            <ac:spMk id="9" creationId="{1169ECA7-93FA-4696-D3C3-F29BA220E859}"/>
          </ac:spMkLst>
        </pc:spChg>
        <pc:spChg chg="mod">
          <ac:chgData name="Aishwarya B" userId="0867edd5-7bf9-49fb-9002-3cb2c79b09e0" providerId="ADAL" clId="{067BEB74-AB2A-4C8D-B6B1-DC0A0AB36726}" dt="2024-04-01T11:47:21.383" v="7107"/>
          <ac:spMkLst>
            <pc:docMk/>
            <pc:sldMk cId="2183436916" sldId="2202"/>
            <ac:spMk id="11" creationId="{35891E33-F0F8-315D-6325-18C1D6E98F6D}"/>
          </ac:spMkLst>
        </pc:spChg>
        <pc:spChg chg="mod">
          <ac:chgData name="Aishwarya B" userId="0867edd5-7bf9-49fb-9002-3cb2c79b09e0" providerId="ADAL" clId="{067BEB74-AB2A-4C8D-B6B1-DC0A0AB36726}" dt="2024-04-01T11:47:21.383" v="7107"/>
          <ac:spMkLst>
            <pc:docMk/>
            <pc:sldMk cId="2183436916" sldId="2202"/>
            <ac:spMk id="12" creationId="{47EC83C8-D7F3-8288-E126-5FC6140414E0}"/>
          </ac:spMkLst>
        </pc:spChg>
        <pc:grpChg chg="add mod">
          <ac:chgData name="Aishwarya B" userId="0867edd5-7bf9-49fb-9002-3cb2c79b09e0" providerId="ADAL" clId="{067BEB74-AB2A-4C8D-B6B1-DC0A0AB36726}" dt="2024-04-01T11:49:25.339" v="7242" actId="14100"/>
          <ac:grpSpMkLst>
            <pc:docMk/>
            <pc:sldMk cId="2183436916" sldId="2202"/>
            <ac:grpSpMk id="10" creationId="{F53A7F6E-60D6-5213-791E-164EF43C6B20}"/>
          </ac:grpSpMkLst>
        </pc:grpChg>
        <pc:cxnChg chg="add del mod replST">
          <ac:chgData name="Aishwarya B" userId="0867edd5-7bf9-49fb-9002-3cb2c79b09e0" providerId="ADAL" clId="{067BEB74-AB2A-4C8D-B6B1-DC0A0AB36726}" dt="2024-03-27T11:59:21.371" v="5766"/>
          <ac:cxnSpMkLst>
            <pc:docMk/>
            <pc:sldMk cId="2183436916" sldId="2202"/>
            <ac:cxnSpMk id="5" creationId="{503BB0D3-1DFA-0B88-3D98-3BC99015D735}"/>
          </ac:cxnSpMkLst>
        </pc:cxnChg>
      </pc:sldChg>
      <pc:sldChg chg="addSp delSp modSp new mod modAnim modNotesTx">
        <pc:chgData name="Aishwarya B" userId="0867edd5-7bf9-49fb-9002-3cb2c79b09e0" providerId="ADAL" clId="{067BEB74-AB2A-4C8D-B6B1-DC0A0AB36726}" dt="2024-04-03T11:30:10.963" v="9699" actId="179"/>
        <pc:sldMkLst>
          <pc:docMk/>
          <pc:sldMk cId="3579084070" sldId="2203"/>
        </pc:sldMkLst>
        <pc:spChg chg="del">
          <ac:chgData name="Aishwarya B" userId="0867edd5-7bf9-49fb-9002-3cb2c79b09e0" providerId="ADAL" clId="{067BEB74-AB2A-4C8D-B6B1-DC0A0AB36726}" dt="2024-04-01T11:54:41.551" v="7244" actId="478"/>
          <ac:spMkLst>
            <pc:docMk/>
            <pc:sldMk cId="3579084070" sldId="2203"/>
            <ac:spMk id="2" creationId="{502A9681-36F2-18D5-B7F7-86E557722172}"/>
          </ac:spMkLst>
        </pc:spChg>
        <pc:spChg chg="mod">
          <ac:chgData name="Aishwarya B" userId="0867edd5-7bf9-49fb-9002-3cb2c79b09e0" providerId="ADAL" clId="{067BEB74-AB2A-4C8D-B6B1-DC0A0AB36726}" dt="2024-04-03T06:41:46.872" v="9096" actId="20577"/>
          <ac:spMkLst>
            <pc:docMk/>
            <pc:sldMk cId="3579084070" sldId="2203"/>
            <ac:spMk id="3" creationId="{60886389-AAA9-033A-355E-ED34BB7C5EE6}"/>
          </ac:spMkLst>
        </pc:spChg>
        <pc:spChg chg="mod">
          <ac:chgData name="Aishwarya B" userId="0867edd5-7bf9-49fb-9002-3cb2c79b09e0" providerId="ADAL" clId="{067BEB74-AB2A-4C8D-B6B1-DC0A0AB36726}" dt="2024-04-03T11:30:10.963" v="9699" actId="179"/>
          <ac:spMkLst>
            <pc:docMk/>
            <pc:sldMk cId="3579084070" sldId="2203"/>
            <ac:spMk id="4" creationId="{8B3D564B-3E47-E2F7-3ABF-F8F2B6FDA400}"/>
          </ac:spMkLst>
        </pc:spChg>
        <pc:spChg chg="add mod">
          <ac:chgData name="Aishwarya B" userId="0867edd5-7bf9-49fb-9002-3cb2c79b09e0" providerId="ADAL" clId="{067BEB74-AB2A-4C8D-B6B1-DC0A0AB36726}" dt="2024-04-03T11:30:10.591" v="9696"/>
          <ac:spMkLst>
            <pc:docMk/>
            <pc:sldMk cId="3579084070" sldId="2203"/>
            <ac:spMk id="6" creationId="{15304864-E440-43BB-7097-077594E4360B}"/>
          </ac:spMkLst>
        </pc:spChg>
        <pc:spChg chg="mod">
          <ac:chgData name="Aishwarya B" userId="0867edd5-7bf9-49fb-9002-3cb2c79b09e0" providerId="ADAL" clId="{067BEB74-AB2A-4C8D-B6B1-DC0A0AB36726}" dt="2024-04-01T12:03:36.945" v="7466" actId="165"/>
          <ac:spMkLst>
            <pc:docMk/>
            <pc:sldMk cId="3579084070" sldId="2203"/>
            <ac:spMk id="8" creationId="{7EC7BD36-BAF5-E335-3AB8-C5AF49442CB4}"/>
          </ac:spMkLst>
        </pc:spChg>
        <pc:spChg chg="mod">
          <ac:chgData name="Aishwarya B" userId="0867edd5-7bf9-49fb-9002-3cb2c79b09e0" providerId="ADAL" clId="{067BEB74-AB2A-4C8D-B6B1-DC0A0AB36726}" dt="2024-04-01T12:03:36.945" v="7466" actId="165"/>
          <ac:spMkLst>
            <pc:docMk/>
            <pc:sldMk cId="3579084070" sldId="2203"/>
            <ac:spMk id="9" creationId="{CFB59697-CB5C-CC52-4F36-4FBA33EAEDFE}"/>
          </ac:spMkLst>
        </pc:spChg>
        <pc:spChg chg="mod">
          <ac:chgData name="Aishwarya B" userId="0867edd5-7bf9-49fb-9002-3cb2c79b09e0" providerId="ADAL" clId="{067BEB74-AB2A-4C8D-B6B1-DC0A0AB36726}" dt="2024-04-01T12:03:36.945" v="7466" actId="165"/>
          <ac:spMkLst>
            <pc:docMk/>
            <pc:sldMk cId="3579084070" sldId="2203"/>
            <ac:spMk id="10" creationId="{9D66DC54-99FC-1FBB-EDDA-FEADCD803E00}"/>
          </ac:spMkLst>
        </pc:spChg>
        <pc:spChg chg="mod">
          <ac:chgData name="Aishwarya B" userId="0867edd5-7bf9-49fb-9002-3cb2c79b09e0" providerId="ADAL" clId="{067BEB74-AB2A-4C8D-B6B1-DC0A0AB36726}" dt="2024-04-01T12:03:36.945" v="7466" actId="165"/>
          <ac:spMkLst>
            <pc:docMk/>
            <pc:sldMk cId="3579084070" sldId="2203"/>
            <ac:spMk id="11" creationId="{80409233-2F99-7FB9-39D1-D8EBA4707304}"/>
          </ac:spMkLst>
        </pc:spChg>
        <pc:spChg chg="mod">
          <ac:chgData name="Aishwarya B" userId="0867edd5-7bf9-49fb-9002-3cb2c79b09e0" providerId="ADAL" clId="{067BEB74-AB2A-4C8D-B6B1-DC0A0AB36726}" dt="2024-04-01T12:03:36.945" v="7466" actId="165"/>
          <ac:spMkLst>
            <pc:docMk/>
            <pc:sldMk cId="3579084070" sldId="2203"/>
            <ac:spMk id="12" creationId="{FBB58698-E7F6-ECBF-64A8-EDE96E99C260}"/>
          </ac:spMkLst>
        </pc:spChg>
        <pc:spChg chg="mod">
          <ac:chgData name="Aishwarya B" userId="0867edd5-7bf9-49fb-9002-3cb2c79b09e0" providerId="ADAL" clId="{067BEB74-AB2A-4C8D-B6B1-DC0A0AB36726}" dt="2024-04-01T12:03:36.945" v="7466" actId="165"/>
          <ac:spMkLst>
            <pc:docMk/>
            <pc:sldMk cId="3579084070" sldId="2203"/>
            <ac:spMk id="15" creationId="{BD0A5CFF-E90E-1C3D-1ACA-A0BBCA0E76C8}"/>
          </ac:spMkLst>
        </pc:spChg>
        <pc:spChg chg="mod">
          <ac:chgData name="Aishwarya B" userId="0867edd5-7bf9-49fb-9002-3cb2c79b09e0" providerId="ADAL" clId="{067BEB74-AB2A-4C8D-B6B1-DC0A0AB36726}" dt="2024-04-01T12:03:36.945" v="7466" actId="165"/>
          <ac:spMkLst>
            <pc:docMk/>
            <pc:sldMk cId="3579084070" sldId="2203"/>
            <ac:spMk id="16" creationId="{B21EAECE-6EC6-040B-1295-DFC9FFE5B832}"/>
          </ac:spMkLst>
        </pc:spChg>
        <pc:spChg chg="mod">
          <ac:chgData name="Aishwarya B" userId="0867edd5-7bf9-49fb-9002-3cb2c79b09e0" providerId="ADAL" clId="{067BEB74-AB2A-4C8D-B6B1-DC0A0AB36726}" dt="2024-04-01T12:03:36.945" v="7466" actId="165"/>
          <ac:spMkLst>
            <pc:docMk/>
            <pc:sldMk cId="3579084070" sldId="2203"/>
            <ac:spMk id="17" creationId="{44904EE9-53E5-0F3D-3443-6AEF0A6773EE}"/>
          </ac:spMkLst>
        </pc:spChg>
        <pc:spChg chg="mod">
          <ac:chgData name="Aishwarya B" userId="0867edd5-7bf9-49fb-9002-3cb2c79b09e0" providerId="ADAL" clId="{067BEB74-AB2A-4C8D-B6B1-DC0A0AB36726}" dt="2024-04-01T12:03:36.945" v="7466" actId="165"/>
          <ac:spMkLst>
            <pc:docMk/>
            <pc:sldMk cId="3579084070" sldId="2203"/>
            <ac:spMk id="18" creationId="{836C48BE-CF80-2CB2-9142-07D3E84E198D}"/>
          </ac:spMkLst>
        </pc:spChg>
        <pc:spChg chg="mod">
          <ac:chgData name="Aishwarya B" userId="0867edd5-7bf9-49fb-9002-3cb2c79b09e0" providerId="ADAL" clId="{067BEB74-AB2A-4C8D-B6B1-DC0A0AB36726}" dt="2024-04-01T12:03:36.945" v="7466" actId="165"/>
          <ac:spMkLst>
            <pc:docMk/>
            <pc:sldMk cId="3579084070" sldId="2203"/>
            <ac:spMk id="19" creationId="{5320D1A0-C141-8729-1B5E-FEC493FC9B6C}"/>
          </ac:spMkLst>
        </pc:spChg>
        <pc:spChg chg="mod">
          <ac:chgData name="Aishwarya B" userId="0867edd5-7bf9-49fb-9002-3cb2c79b09e0" providerId="ADAL" clId="{067BEB74-AB2A-4C8D-B6B1-DC0A0AB36726}" dt="2024-04-01T11:59:37.945" v="7372" actId="165"/>
          <ac:spMkLst>
            <pc:docMk/>
            <pc:sldMk cId="3579084070" sldId="2203"/>
            <ac:spMk id="22" creationId="{A01B54A2-15DE-E15E-2DC6-E3156E8F31F0}"/>
          </ac:spMkLst>
        </pc:spChg>
        <pc:spChg chg="mod">
          <ac:chgData name="Aishwarya B" userId="0867edd5-7bf9-49fb-9002-3cb2c79b09e0" providerId="ADAL" clId="{067BEB74-AB2A-4C8D-B6B1-DC0A0AB36726}" dt="2024-04-01T11:59:37.945" v="7372" actId="165"/>
          <ac:spMkLst>
            <pc:docMk/>
            <pc:sldMk cId="3579084070" sldId="2203"/>
            <ac:spMk id="23" creationId="{4D39C324-9A9F-9956-5E97-BC125C08A4FD}"/>
          </ac:spMkLst>
        </pc:spChg>
        <pc:spChg chg="mod">
          <ac:chgData name="Aishwarya B" userId="0867edd5-7bf9-49fb-9002-3cb2c79b09e0" providerId="ADAL" clId="{067BEB74-AB2A-4C8D-B6B1-DC0A0AB36726}" dt="2024-04-01T11:59:37.945" v="7372" actId="165"/>
          <ac:spMkLst>
            <pc:docMk/>
            <pc:sldMk cId="3579084070" sldId="2203"/>
            <ac:spMk id="24" creationId="{61AA58EA-D6EE-EDEA-2528-DE72296BD306}"/>
          </ac:spMkLst>
        </pc:spChg>
        <pc:spChg chg="mod">
          <ac:chgData name="Aishwarya B" userId="0867edd5-7bf9-49fb-9002-3cb2c79b09e0" providerId="ADAL" clId="{067BEB74-AB2A-4C8D-B6B1-DC0A0AB36726}" dt="2024-04-01T11:59:37.945" v="7372" actId="165"/>
          <ac:spMkLst>
            <pc:docMk/>
            <pc:sldMk cId="3579084070" sldId="2203"/>
            <ac:spMk id="25" creationId="{379B910D-BEDD-4221-F928-9D08D51667F5}"/>
          </ac:spMkLst>
        </pc:spChg>
        <pc:spChg chg="mod">
          <ac:chgData name="Aishwarya B" userId="0867edd5-7bf9-49fb-9002-3cb2c79b09e0" providerId="ADAL" clId="{067BEB74-AB2A-4C8D-B6B1-DC0A0AB36726}" dt="2024-04-01T11:59:37.945" v="7372" actId="165"/>
          <ac:spMkLst>
            <pc:docMk/>
            <pc:sldMk cId="3579084070" sldId="2203"/>
            <ac:spMk id="26" creationId="{A8D16962-A386-1925-A4D4-F985DE350208}"/>
          </ac:spMkLst>
        </pc:spChg>
        <pc:spChg chg="mod">
          <ac:chgData name="Aishwarya B" userId="0867edd5-7bf9-49fb-9002-3cb2c79b09e0" providerId="ADAL" clId="{067BEB74-AB2A-4C8D-B6B1-DC0A0AB36726}" dt="2024-04-01T11:59:37.945" v="7372" actId="165"/>
          <ac:spMkLst>
            <pc:docMk/>
            <pc:sldMk cId="3579084070" sldId="2203"/>
            <ac:spMk id="29" creationId="{66142CF0-1A81-07A5-7502-26AB0657BCCE}"/>
          </ac:spMkLst>
        </pc:spChg>
        <pc:spChg chg="mod">
          <ac:chgData name="Aishwarya B" userId="0867edd5-7bf9-49fb-9002-3cb2c79b09e0" providerId="ADAL" clId="{067BEB74-AB2A-4C8D-B6B1-DC0A0AB36726}" dt="2024-04-01T11:59:37.945" v="7372" actId="165"/>
          <ac:spMkLst>
            <pc:docMk/>
            <pc:sldMk cId="3579084070" sldId="2203"/>
            <ac:spMk id="30" creationId="{DCD20DEC-0663-8BCA-9CDD-C895CFA528AB}"/>
          </ac:spMkLst>
        </pc:spChg>
        <pc:spChg chg="mod">
          <ac:chgData name="Aishwarya B" userId="0867edd5-7bf9-49fb-9002-3cb2c79b09e0" providerId="ADAL" clId="{067BEB74-AB2A-4C8D-B6B1-DC0A0AB36726}" dt="2024-04-01T11:59:37.945" v="7372" actId="165"/>
          <ac:spMkLst>
            <pc:docMk/>
            <pc:sldMk cId="3579084070" sldId="2203"/>
            <ac:spMk id="31" creationId="{059278F4-8D48-6916-8349-9158C9979138}"/>
          </ac:spMkLst>
        </pc:spChg>
        <pc:spChg chg="mod">
          <ac:chgData name="Aishwarya B" userId="0867edd5-7bf9-49fb-9002-3cb2c79b09e0" providerId="ADAL" clId="{067BEB74-AB2A-4C8D-B6B1-DC0A0AB36726}" dt="2024-04-01T11:59:37.945" v="7372" actId="165"/>
          <ac:spMkLst>
            <pc:docMk/>
            <pc:sldMk cId="3579084070" sldId="2203"/>
            <ac:spMk id="32" creationId="{4722D29B-18A2-6E27-E831-B4FA810CF180}"/>
          </ac:spMkLst>
        </pc:spChg>
        <pc:spChg chg="mod">
          <ac:chgData name="Aishwarya B" userId="0867edd5-7bf9-49fb-9002-3cb2c79b09e0" providerId="ADAL" clId="{067BEB74-AB2A-4C8D-B6B1-DC0A0AB36726}" dt="2024-04-01T11:59:37.945" v="7372" actId="165"/>
          <ac:spMkLst>
            <pc:docMk/>
            <pc:sldMk cId="3579084070" sldId="2203"/>
            <ac:spMk id="33" creationId="{03C10501-46DD-F487-AE46-072E387FBB56}"/>
          </ac:spMkLst>
        </pc:spChg>
        <pc:spChg chg="add mod topLvl">
          <ac:chgData name="Aishwarya B" userId="0867edd5-7bf9-49fb-9002-3cb2c79b09e0" providerId="ADAL" clId="{067BEB74-AB2A-4C8D-B6B1-DC0A0AB36726}" dt="2024-04-03T06:43:25.296" v="9147" actId="20577"/>
          <ac:spMkLst>
            <pc:docMk/>
            <pc:sldMk cId="3579084070" sldId="2203"/>
            <ac:spMk id="35" creationId="{9CDB4F3E-C6F8-C05E-FD25-72FD359B839B}"/>
          </ac:spMkLst>
        </pc:spChg>
        <pc:spChg chg="add mod topLvl">
          <ac:chgData name="Aishwarya B" userId="0867edd5-7bf9-49fb-9002-3cb2c79b09e0" providerId="ADAL" clId="{067BEB74-AB2A-4C8D-B6B1-DC0A0AB36726}" dt="2024-04-03T06:42:48.723" v="9138" actId="20577"/>
          <ac:spMkLst>
            <pc:docMk/>
            <pc:sldMk cId="3579084070" sldId="2203"/>
            <ac:spMk id="36" creationId="{188EB77D-4376-3DB5-CD42-B20DB4483D2C}"/>
          </ac:spMkLst>
        </pc:spChg>
        <pc:spChg chg="add del mod">
          <ac:chgData name="Aishwarya B" userId="0867edd5-7bf9-49fb-9002-3cb2c79b09e0" providerId="ADAL" clId="{067BEB74-AB2A-4C8D-B6B1-DC0A0AB36726}" dt="2024-04-01T12:01:26.847" v="7425" actId="21"/>
          <ac:spMkLst>
            <pc:docMk/>
            <pc:sldMk cId="3579084070" sldId="2203"/>
            <ac:spMk id="37" creationId="{C705C93D-C533-ACE6-6FE6-1D7E3EE16624}"/>
          </ac:spMkLst>
        </pc:spChg>
        <pc:spChg chg="add del mod">
          <ac:chgData name="Aishwarya B" userId="0867edd5-7bf9-49fb-9002-3cb2c79b09e0" providerId="ADAL" clId="{067BEB74-AB2A-4C8D-B6B1-DC0A0AB36726}" dt="2024-04-01T12:01:26.847" v="7425" actId="21"/>
          <ac:spMkLst>
            <pc:docMk/>
            <pc:sldMk cId="3579084070" sldId="2203"/>
            <ac:spMk id="38" creationId="{4E2DA410-18F9-37AC-FD3A-9A9E4843BC16}"/>
          </ac:spMkLst>
        </pc:spChg>
        <pc:grpChg chg="add mod topLvl">
          <ac:chgData name="Aishwarya B" userId="0867edd5-7bf9-49fb-9002-3cb2c79b09e0" providerId="ADAL" clId="{067BEB74-AB2A-4C8D-B6B1-DC0A0AB36726}" dt="2024-04-01T12:03:36.945" v="7466" actId="165"/>
          <ac:grpSpMkLst>
            <pc:docMk/>
            <pc:sldMk cId="3579084070" sldId="2203"/>
            <ac:grpSpMk id="5" creationId="{87666239-3011-6FBC-1155-58DA6D936672}"/>
          </ac:grpSpMkLst>
        </pc:grpChg>
        <pc:grpChg chg="mod">
          <ac:chgData name="Aishwarya B" userId="0867edd5-7bf9-49fb-9002-3cb2c79b09e0" providerId="ADAL" clId="{067BEB74-AB2A-4C8D-B6B1-DC0A0AB36726}" dt="2024-04-01T12:03:36.945" v="7466" actId="165"/>
          <ac:grpSpMkLst>
            <pc:docMk/>
            <pc:sldMk cId="3579084070" sldId="2203"/>
            <ac:grpSpMk id="7" creationId="{D3E69F39-E638-B66C-0A13-84832B5CA5E1}"/>
          </ac:grpSpMkLst>
        </pc:grpChg>
        <pc:grpChg chg="add mod topLvl">
          <ac:chgData name="Aishwarya B" userId="0867edd5-7bf9-49fb-9002-3cb2c79b09e0" providerId="ADAL" clId="{067BEB74-AB2A-4C8D-B6B1-DC0A0AB36726}" dt="2024-04-01T12:03:36.945" v="7466" actId="165"/>
          <ac:grpSpMkLst>
            <pc:docMk/>
            <pc:sldMk cId="3579084070" sldId="2203"/>
            <ac:grpSpMk id="13" creationId="{ABB975F5-AB53-5B1E-5504-5FB253997DD7}"/>
          </ac:grpSpMkLst>
        </pc:grpChg>
        <pc:grpChg chg="mod">
          <ac:chgData name="Aishwarya B" userId="0867edd5-7bf9-49fb-9002-3cb2c79b09e0" providerId="ADAL" clId="{067BEB74-AB2A-4C8D-B6B1-DC0A0AB36726}" dt="2024-04-01T12:03:36.945" v="7466" actId="165"/>
          <ac:grpSpMkLst>
            <pc:docMk/>
            <pc:sldMk cId="3579084070" sldId="2203"/>
            <ac:grpSpMk id="14" creationId="{85CADC1B-23E2-5A04-1C45-44EB9EBBC61C}"/>
          </ac:grpSpMkLst>
        </pc:grpChg>
        <pc:grpChg chg="add del mod topLvl">
          <ac:chgData name="Aishwarya B" userId="0867edd5-7bf9-49fb-9002-3cb2c79b09e0" providerId="ADAL" clId="{067BEB74-AB2A-4C8D-B6B1-DC0A0AB36726}" dt="2024-04-01T12:01:26.847" v="7425" actId="21"/>
          <ac:grpSpMkLst>
            <pc:docMk/>
            <pc:sldMk cId="3579084070" sldId="2203"/>
            <ac:grpSpMk id="20" creationId="{E7172511-9AF5-84B6-5B92-BC129631E9A4}"/>
          </ac:grpSpMkLst>
        </pc:grpChg>
        <pc:grpChg chg="mod">
          <ac:chgData name="Aishwarya B" userId="0867edd5-7bf9-49fb-9002-3cb2c79b09e0" providerId="ADAL" clId="{067BEB74-AB2A-4C8D-B6B1-DC0A0AB36726}" dt="2024-04-01T11:59:37.945" v="7372" actId="165"/>
          <ac:grpSpMkLst>
            <pc:docMk/>
            <pc:sldMk cId="3579084070" sldId="2203"/>
            <ac:grpSpMk id="21" creationId="{C7ABD243-37C4-079A-8BB6-05A28EC6FAF9}"/>
          </ac:grpSpMkLst>
        </pc:grpChg>
        <pc:grpChg chg="add del mod topLvl">
          <ac:chgData name="Aishwarya B" userId="0867edd5-7bf9-49fb-9002-3cb2c79b09e0" providerId="ADAL" clId="{067BEB74-AB2A-4C8D-B6B1-DC0A0AB36726}" dt="2024-04-01T12:01:26.847" v="7425" actId="21"/>
          <ac:grpSpMkLst>
            <pc:docMk/>
            <pc:sldMk cId="3579084070" sldId="2203"/>
            <ac:grpSpMk id="27" creationId="{8D5C3FC5-E227-6848-EF5A-D8BA148AE0B2}"/>
          </ac:grpSpMkLst>
        </pc:grpChg>
        <pc:grpChg chg="mod">
          <ac:chgData name="Aishwarya B" userId="0867edd5-7bf9-49fb-9002-3cb2c79b09e0" providerId="ADAL" clId="{067BEB74-AB2A-4C8D-B6B1-DC0A0AB36726}" dt="2024-04-01T11:59:37.945" v="7372" actId="165"/>
          <ac:grpSpMkLst>
            <pc:docMk/>
            <pc:sldMk cId="3579084070" sldId="2203"/>
            <ac:grpSpMk id="28" creationId="{9F8C0D66-E724-39A3-AEBD-12DB2D272DD4}"/>
          </ac:grpSpMkLst>
        </pc:grpChg>
        <pc:grpChg chg="add del mod">
          <ac:chgData name="Aishwarya B" userId="0867edd5-7bf9-49fb-9002-3cb2c79b09e0" providerId="ADAL" clId="{067BEB74-AB2A-4C8D-B6B1-DC0A0AB36726}" dt="2024-04-01T11:59:37.945" v="7372" actId="165"/>
          <ac:grpSpMkLst>
            <pc:docMk/>
            <pc:sldMk cId="3579084070" sldId="2203"/>
            <ac:grpSpMk id="34" creationId="{E6815094-1731-A74B-2140-EF2D2B3E9791}"/>
          </ac:grpSpMkLst>
        </pc:grpChg>
        <pc:grpChg chg="add del mod">
          <ac:chgData name="Aishwarya B" userId="0867edd5-7bf9-49fb-9002-3cb2c79b09e0" providerId="ADAL" clId="{067BEB74-AB2A-4C8D-B6B1-DC0A0AB36726}" dt="2024-04-01T12:03:36.945" v="7466" actId="165"/>
          <ac:grpSpMkLst>
            <pc:docMk/>
            <pc:sldMk cId="3579084070" sldId="2203"/>
            <ac:grpSpMk id="39" creationId="{168A7FB1-C737-B54E-13B5-475E8B962F2A}"/>
          </ac:grpSpMkLst>
        </pc:grpChg>
        <pc:cxnChg chg="add del mod replST">
          <ac:chgData name="Aishwarya B" userId="0867edd5-7bf9-49fb-9002-3cb2c79b09e0" providerId="ADAL" clId="{067BEB74-AB2A-4C8D-B6B1-DC0A0AB36726}" dt="2024-04-03T11:30:10.594" v="9698"/>
          <ac:cxnSpMkLst>
            <pc:docMk/>
            <pc:sldMk cId="3579084070" sldId="2203"/>
            <ac:cxnSpMk id="2" creationId="{53361308-5E81-4CFB-7B3A-B5BECFE8D529}"/>
          </ac:cxnSpMkLst>
        </pc:cxnChg>
        <pc:cxnChg chg="add del mod replST">
          <ac:chgData name="Aishwarya B" userId="0867edd5-7bf9-49fb-9002-3cb2c79b09e0" providerId="ADAL" clId="{067BEB74-AB2A-4C8D-B6B1-DC0A0AB36726}" dt="2024-03-27T11:59:58.957" v="5825"/>
          <ac:cxnSpMkLst>
            <pc:docMk/>
            <pc:sldMk cId="3579084070" sldId="2203"/>
            <ac:cxnSpMk id="5" creationId="{964A87CC-7F48-8C96-9273-28B03786621D}"/>
          </ac:cxnSpMkLst>
        </pc:cxnChg>
      </pc:sldChg>
      <pc:sldChg chg="addSp delSp modSp new del mod">
        <pc:chgData name="Aishwarya B" userId="0867edd5-7bf9-49fb-9002-3cb2c79b09e0" providerId="ADAL" clId="{067BEB74-AB2A-4C8D-B6B1-DC0A0AB36726}" dt="2024-04-01T12:35:46.430" v="7740" actId="47"/>
        <pc:sldMkLst>
          <pc:docMk/>
          <pc:sldMk cId="3299452396" sldId="2204"/>
        </pc:sldMkLst>
        <pc:spChg chg="del">
          <ac:chgData name="Aishwarya B" userId="0867edd5-7bf9-49fb-9002-3cb2c79b09e0" providerId="ADAL" clId="{067BEB74-AB2A-4C8D-B6B1-DC0A0AB36726}" dt="2024-03-28T06:44:55.972" v="6271" actId="478"/>
          <ac:spMkLst>
            <pc:docMk/>
            <pc:sldMk cId="3299452396" sldId="2204"/>
            <ac:spMk id="2" creationId="{6EFCC9B3-C59B-E757-A650-0D97FF7D7DDE}"/>
          </ac:spMkLst>
        </pc:spChg>
        <pc:picChg chg="add mod modCrop">
          <ac:chgData name="Aishwarya B" userId="0867edd5-7bf9-49fb-9002-3cb2c79b09e0" providerId="ADAL" clId="{067BEB74-AB2A-4C8D-B6B1-DC0A0AB36726}" dt="2024-03-28T06:48:33.478" v="6299" actId="1037"/>
          <ac:picMkLst>
            <pc:docMk/>
            <pc:sldMk cId="3299452396" sldId="2204"/>
            <ac:picMk id="6" creationId="{E3C09584-55A4-22D9-6BEC-ED74DF718702}"/>
          </ac:picMkLst>
        </pc:picChg>
        <pc:picChg chg="add mod ord">
          <ac:chgData name="Aishwarya B" userId="0867edd5-7bf9-49fb-9002-3cb2c79b09e0" providerId="ADAL" clId="{067BEB74-AB2A-4C8D-B6B1-DC0A0AB36726}" dt="2024-03-28T06:46:01.226" v="6286" actId="167"/>
          <ac:picMkLst>
            <pc:docMk/>
            <pc:sldMk cId="3299452396" sldId="2204"/>
            <ac:picMk id="8" creationId="{3BB3BC19-BF54-8B8C-19C8-76D0EADEDF54}"/>
          </ac:picMkLst>
        </pc:picChg>
      </pc:sldChg>
      <pc:sldChg chg="modSp new mod">
        <pc:chgData name="Aishwarya B" userId="0867edd5-7bf9-49fb-9002-3cb2c79b09e0" providerId="ADAL" clId="{067BEB74-AB2A-4C8D-B6B1-DC0A0AB36726}" dt="2024-04-01T08:05:29.859" v="6452" actId="20577"/>
        <pc:sldMkLst>
          <pc:docMk/>
          <pc:sldMk cId="1200801504" sldId="2205"/>
        </pc:sldMkLst>
        <pc:spChg chg="mod">
          <ac:chgData name="Aishwarya B" userId="0867edd5-7bf9-49fb-9002-3cb2c79b09e0" providerId="ADAL" clId="{067BEB74-AB2A-4C8D-B6B1-DC0A0AB36726}" dt="2024-04-01T08:01:31.993" v="6448"/>
          <ac:spMkLst>
            <pc:docMk/>
            <pc:sldMk cId="1200801504" sldId="2205"/>
            <ac:spMk id="2" creationId="{498626CA-BF2A-88BF-1B39-AC73C84DC61F}"/>
          </ac:spMkLst>
        </pc:spChg>
        <pc:spChg chg="mod">
          <ac:chgData name="Aishwarya B" userId="0867edd5-7bf9-49fb-9002-3cb2c79b09e0" providerId="ADAL" clId="{067BEB74-AB2A-4C8D-B6B1-DC0A0AB36726}" dt="2024-04-01T08:01:14.880" v="6447"/>
          <ac:spMkLst>
            <pc:docMk/>
            <pc:sldMk cId="1200801504" sldId="2205"/>
            <ac:spMk id="3" creationId="{F604A7C6-8A12-785B-E531-BABB86661CBB}"/>
          </ac:spMkLst>
        </pc:spChg>
        <pc:spChg chg="mod">
          <ac:chgData name="Aishwarya B" userId="0867edd5-7bf9-49fb-9002-3cb2c79b09e0" providerId="ADAL" clId="{067BEB74-AB2A-4C8D-B6B1-DC0A0AB36726}" dt="2024-04-01T08:05:29.859" v="6452" actId="20577"/>
          <ac:spMkLst>
            <pc:docMk/>
            <pc:sldMk cId="1200801504" sldId="2205"/>
            <ac:spMk id="4" creationId="{DA50BBA6-B63A-D68C-6925-3AA3EF569390}"/>
          </ac:spMkLst>
        </pc:spChg>
      </pc:sldChg>
      <pc:sldChg chg="new del">
        <pc:chgData name="Aishwarya B" userId="0867edd5-7bf9-49fb-9002-3cb2c79b09e0" providerId="ADAL" clId="{067BEB74-AB2A-4C8D-B6B1-DC0A0AB36726}" dt="2024-04-01T05:45:49.304" v="6304" actId="680"/>
        <pc:sldMkLst>
          <pc:docMk/>
          <pc:sldMk cId="494553948" sldId="2206"/>
        </pc:sldMkLst>
      </pc:sldChg>
      <pc:sldChg chg="modSp new mod ord">
        <pc:chgData name="Aishwarya B" userId="0867edd5-7bf9-49fb-9002-3cb2c79b09e0" providerId="ADAL" clId="{067BEB74-AB2A-4C8D-B6B1-DC0A0AB36726}" dt="2024-04-03T17:15:46.256" v="9949"/>
        <pc:sldMkLst>
          <pc:docMk/>
          <pc:sldMk cId="3735931354" sldId="2206"/>
        </pc:sldMkLst>
        <pc:spChg chg="mod">
          <ac:chgData name="Aishwarya B" userId="0867edd5-7bf9-49fb-9002-3cb2c79b09e0" providerId="ADAL" clId="{067BEB74-AB2A-4C8D-B6B1-DC0A0AB36726}" dt="2024-04-01T07:44:45.565" v="6419"/>
          <ac:spMkLst>
            <pc:docMk/>
            <pc:sldMk cId="3735931354" sldId="2206"/>
            <ac:spMk id="2" creationId="{A2B0FBF8-7F28-24A6-6FAA-193346B5BEA1}"/>
          </ac:spMkLst>
        </pc:spChg>
        <pc:spChg chg="mod">
          <ac:chgData name="Aishwarya B" userId="0867edd5-7bf9-49fb-9002-3cb2c79b09e0" providerId="ADAL" clId="{067BEB74-AB2A-4C8D-B6B1-DC0A0AB36726}" dt="2024-04-01T07:44:12.614" v="6418"/>
          <ac:spMkLst>
            <pc:docMk/>
            <pc:sldMk cId="3735931354" sldId="2206"/>
            <ac:spMk id="3" creationId="{0462AC37-AF0C-8E1F-A429-F39E0AAC6E4E}"/>
          </ac:spMkLst>
        </pc:spChg>
        <pc:spChg chg="mod">
          <ac:chgData name="Aishwarya B" userId="0867edd5-7bf9-49fb-9002-3cb2c79b09e0" providerId="ADAL" clId="{067BEB74-AB2A-4C8D-B6B1-DC0A0AB36726}" dt="2024-04-01T08:04:35.091" v="6450" actId="20577"/>
          <ac:spMkLst>
            <pc:docMk/>
            <pc:sldMk cId="3735931354" sldId="2206"/>
            <ac:spMk id="4" creationId="{9EB5392A-BD30-A33A-CD8F-B398BC659390}"/>
          </ac:spMkLst>
        </pc:spChg>
      </pc:sldChg>
      <pc:sldChg chg="addSp delSp modSp add mod ord">
        <pc:chgData name="Aishwarya B" userId="0867edd5-7bf9-49fb-9002-3cb2c79b09e0" providerId="ADAL" clId="{067BEB74-AB2A-4C8D-B6B1-DC0A0AB36726}" dt="2024-04-03T17:15:55.246" v="9951"/>
        <pc:sldMkLst>
          <pc:docMk/>
          <pc:sldMk cId="3891545853" sldId="2207"/>
        </pc:sldMkLst>
        <pc:spChg chg="mod">
          <ac:chgData name="Aishwarya B" userId="0867edd5-7bf9-49fb-9002-3cb2c79b09e0" providerId="ADAL" clId="{067BEB74-AB2A-4C8D-B6B1-DC0A0AB36726}" dt="2024-04-01T10:09:05.316" v="6801" actId="20577"/>
          <ac:spMkLst>
            <pc:docMk/>
            <pc:sldMk cId="3891545853" sldId="2207"/>
            <ac:spMk id="2" creationId="{A2B0FBF8-7F28-24A6-6FAA-193346B5BEA1}"/>
          </ac:spMkLst>
        </pc:spChg>
        <pc:spChg chg="mod">
          <ac:chgData name="Aishwarya B" userId="0867edd5-7bf9-49fb-9002-3cb2c79b09e0" providerId="ADAL" clId="{067BEB74-AB2A-4C8D-B6B1-DC0A0AB36726}" dt="2024-04-01T07:47:41.482" v="6434" actId="948"/>
          <ac:spMkLst>
            <pc:docMk/>
            <pc:sldMk cId="3891545853" sldId="2207"/>
            <ac:spMk id="3" creationId="{0462AC37-AF0C-8E1F-A429-F39E0AAC6E4E}"/>
          </ac:spMkLst>
        </pc:spChg>
        <pc:spChg chg="mod">
          <ac:chgData name="Aishwarya B" userId="0867edd5-7bf9-49fb-9002-3cb2c79b09e0" providerId="ADAL" clId="{067BEB74-AB2A-4C8D-B6B1-DC0A0AB36726}" dt="2024-04-01T10:08:38.723" v="6785" actId="20577"/>
          <ac:spMkLst>
            <pc:docMk/>
            <pc:sldMk cId="3891545853" sldId="2207"/>
            <ac:spMk id="4" creationId="{9EB5392A-BD30-A33A-CD8F-B398BC659390}"/>
          </ac:spMkLst>
        </pc:spChg>
        <pc:spChg chg="add del">
          <ac:chgData name="Aishwarya B" userId="0867edd5-7bf9-49fb-9002-3cb2c79b09e0" providerId="ADAL" clId="{067BEB74-AB2A-4C8D-B6B1-DC0A0AB36726}" dt="2024-04-01T07:47:16.172" v="6421"/>
          <ac:spMkLst>
            <pc:docMk/>
            <pc:sldMk cId="3891545853" sldId="2207"/>
            <ac:spMk id="5" creationId="{54364A0A-F052-5D5A-4338-B3E0331CD0B2}"/>
          </ac:spMkLst>
        </pc:spChg>
        <pc:spChg chg="add del">
          <ac:chgData name="Aishwarya B" userId="0867edd5-7bf9-49fb-9002-3cb2c79b09e0" providerId="ADAL" clId="{067BEB74-AB2A-4C8D-B6B1-DC0A0AB36726}" dt="2024-04-01T07:47:16.172" v="6421"/>
          <ac:spMkLst>
            <pc:docMk/>
            <pc:sldMk cId="3891545853" sldId="2207"/>
            <ac:spMk id="6" creationId="{3047EDFD-CB49-97C0-5CD8-9B419315D3C9}"/>
          </ac:spMkLst>
        </pc:spChg>
        <pc:spChg chg="add del">
          <ac:chgData name="Aishwarya B" userId="0867edd5-7bf9-49fb-9002-3cb2c79b09e0" providerId="ADAL" clId="{067BEB74-AB2A-4C8D-B6B1-DC0A0AB36726}" dt="2024-04-01T07:47:19.193" v="6423"/>
          <ac:spMkLst>
            <pc:docMk/>
            <pc:sldMk cId="3891545853" sldId="2207"/>
            <ac:spMk id="7" creationId="{7AF03AA9-321A-45A7-5876-FFE237748D3B}"/>
          </ac:spMkLst>
        </pc:spChg>
        <pc:spChg chg="add del">
          <ac:chgData name="Aishwarya B" userId="0867edd5-7bf9-49fb-9002-3cb2c79b09e0" providerId="ADAL" clId="{067BEB74-AB2A-4C8D-B6B1-DC0A0AB36726}" dt="2024-04-01T07:47:19.193" v="6423"/>
          <ac:spMkLst>
            <pc:docMk/>
            <pc:sldMk cId="3891545853" sldId="2207"/>
            <ac:spMk id="8" creationId="{5E0F4E25-13BA-CA81-A373-C58296ADEEAA}"/>
          </ac:spMkLst>
        </pc:spChg>
      </pc:sldChg>
      <pc:sldChg chg="modSp add mod">
        <pc:chgData name="Aishwarya B" userId="0867edd5-7bf9-49fb-9002-3cb2c79b09e0" providerId="ADAL" clId="{067BEB74-AB2A-4C8D-B6B1-DC0A0AB36726}" dt="2024-04-02T16:56:43.435" v="8513" actId="20577"/>
        <pc:sldMkLst>
          <pc:docMk/>
          <pc:sldMk cId="3852047518" sldId="2208"/>
        </pc:sldMkLst>
        <pc:spChg chg="mod">
          <ac:chgData name="Aishwarya B" userId="0867edd5-7bf9-49fb-9002-3cb2c79b09e0" providerId="ADAL" clId="{067BEB74-AB2A-4C8D-B6B1-DC0A0AB36726}" dt="2024-04-01T07:48:36.625" v="6436"/>
          <ac:spMkLst>
            <pc:docMk/>
            <pc:sldMk cId="3852047518" sldId="2208"/>
            <ac:spMk id="2" creationId="{A2B0FBF8-7F28-24A6-6FAA-193346B5BEA1}"/>
          </ac:spMkLst>
        </pc:spChg>
        <pc:spChg chg="mod">
          <ac:chgData name="Aishwarya B" userId="0867edd5-7bf9-49fb-9002-3cb2c79b09e0" providerId="ADAL" clId="{067BEB74-AB2A-4C8D-B6B1-DC0A0AB36726}" dt="2024-04-01T07:49:22.335" v="6437"/>
          <ac:spMkLst>
            <pc:docMk/>
            <pc:sldMk cId="3852047518" sldId="2208"/>
            <ac:spMk id="3" creationId="{0462AC37-AF0C-8E1F-A429-F39E0AAC6E4E}"/>
          </ac:spMkLst>
        </pc:spChg>
        <pc:spChg chg="mod">
          <ac:chgData name="Aishwarya B" userId="0867edd5-7bf9-49fb-9002-3cb2c79b09e0" providerId="ADAL" clId="{067BEB74-AB2A-4C8D-B6B1-DC0A0AB36726}" dt="2024-04-02T16:56:43.435" v="8513" actId="20577"/>
          <ac:spMkLst>
            <pc:docMk/>
            <pc:sldMk cId="3852047518" sldId="2208"/>
            <ac:spMk id="4" creationId="{9EB5392A-BD30-A33A-CD8F-B398BC659390}"/>
          </ac:spMkLst>
        </pc:spChg>
      </pc:sldChg>
      <pc:sldChg chg="add del">
        <pc:chgData name="Aishwarya B" userId="0867edd5-7bf9-49fb-9002-3cb2c79b09e0" providerId="ADAL" clId="{067BEB74-AB2A-4C8D-B6B1-DC0A0AB36726}" dt="2024-04-03T09:00:12.570" v="9602" actId="47"/>
        <pc:sldMkLst>
          <pc:docMk/>
          <pc:sldMk cId="959775233" sldId="2209"/>
        </pc:sldMkLst>
      </pc:sldChg>
      <pc:sldChg chg="modSp add mod">
        <pc:chgData name="Aishwarya B" userId="0867edd5-7bf9-49fb-9002-3cb2c79b09e0" providerId="ADAL" clId="{067BEB74-AB2A-4C8D-B6B1-DC0A0AB36726}" dt="2024-04-01T07:06:21.374" v="6394"/>
        <pc:sldMkLst>
          <pc:docMk/>
          <pc:sldMk cId="1900299057" sldId="2210"/>
        </pc:sldMkLst>
        <pc:spChg chg="mod">
          <ac:chgData name="Aishwarya B" userId="0867edd5-7bf9-49fb-9002-3cb2c79b09e0" providerId="ADAL" clId="{067BEB74-AB2A-4C8D-B6B1-DC0A0AB36726}" dt="2024-04-01T07:02:47.369" v="6362"/>
          <ac:spMkLst>
            <pc:docMk/>
            <pc:sldMk cId="1900299057" sldId="2210"/>
            <ac:spMk id="2" creationId="{A2B0FBF8-7F28-24A6-6FAA-193346B5BEA1}"/>
          </ac:spMkLst>
        </pc:spChg>
        <pc:spChg chg="mod">
          <ac:chgData name="Aishwarya B" userId="0867edd5-7bf9-49fb-9002-3cb2c79b09e0" providerId="ADAL" clId="{067BEB74-AB2A-4C8D-B6B1-DC0A0AB36726}" dt="2024-04-01T07:06:21.374" v="6394"/>
          <ac:spMkLst>
            <pc:docMk/>
            <pc:sldMk cId="1900299057" sldId="2210"/>
            <ac:spMk id="3" creationId="{0462AC37-AF0C-8E1F-A429-F39E0AAC6E4E}"/>
          </ac:spMkLst>
        </pc:spChg>
        <pc:spChg chg="mod">
          <ac:chgData name="Aishwarya B" userId="0867edd5-7bf9-49fb-9002-3cb2c79b09e0" providerId="ADAL" clId="{067BEB74-AB2A-4C8D-B6B1-DC0A0AB36726}" dt="2024-04-01T07:02:55.943" v="6364" actId="20577"/>
          <ac:spMkLst>
            <pc:docMk/>
            <pc:sldMk cId="1900299057" sldId="2210"/>
            <ac:spMk id="4" creationId="{9EB5392A-BD30-A33A-CD8F-B398BC659390}"/>
          </ac:spMkLst>
        </pc:spChg>
      </pc:sldChg>
      <pc:sldChg chg="modSp add mod">
        <pc:chgData name="Aishwarya B" userId="0867edd5-7bf9-49fb-9002-3cb2c79b09e0" providerId="ADAL" clId="{067BEB74-AB2A-4C8D-B6B1-DC0A0AB36726}" dt="2024-04-01T07:51:42.072" v="6445" actId="20577"/>
        <pc:sldMkLst>
          <pc:docMk/>
          <pc:sldMk cId="3866622340" sldId="2211"/>
        </pc:sldMkLst>
        <pc:spChg chg="mod">
          <ac:chgData name="Aishwarya B" userId="0867edd5-7bf9-49fb-9002-3cb2c79b09e0" providerId="ADAL" clId="{067BEB74-AB2A-4C8D-B6B1-DC0A0AB36726}" dt="2024-04-01T07:10:09.787" v="6396"/>
          <ac:spMkLst>
            <pc:docMk/>
            <pc:sldMk cId="3866622340" sldId="2211"/>
            <ac:spMk id="2" creationId="{A2B0FBF8-7F28-24A6-6FAA-193346B5BEA1}"/>
          </ac:spMkLst>
        </pc:spChg>
        <pc:spChg chg="mod">
          <ac:chgData name="Aishwarya B" userId="0867edd5-7bf9-49fb-9002-3cb2c79b09e0" providerId="ADAL" clId="{067BEB74-AB2A-4C8D-B6B1-DC0A0AB36726}" dt="2024-04-01T07:09:51.551" v="6395"/>
          <ac:spMkLst>
            <pc:docMk/>
            <pc:sldMk cId="3866622340" sldId="2211"/>
            <ac:spMk id="3" creationId="{0462AC37-AF0C-8E1F-A429-F39E0AAC6E4E}"/>
          </ac:spMkLst>
        </pc:spChg>
        <pc:spChg chg="mod">
          <ac:chgData name="Aishwarya B" userId="0867edd5-7bf9-49fb-9002-3cb2c79b09e0" providerId="ADAL" clId="{067BEB74-AB2A-4C8D-B6B1-DC0A0AB36726}" dt="2024-04-01T07:51:42.072" v="6445" actId="20577"/>
          <ac:spMkLst>
            <pc:docMk/>
            <pc:sldMk cId="3866622340" sldId="2211"/>
            <ac:spMk id="4" creationId="{9EB5392A-BD30-A33A-CD8F-B398BC659390}"/>
          </ac:spMkLst>
        </pc:spChg>
      </pc:sldChg>
      <pc:sldChg chg="modSp add mod ord">
        <pc:chgData name="Aishwarya B" userId="0867edd5-7bf9-49fb-9002-3cb2c79b09e0" providerId="ADAL" clId="{067BEB74-AB2A-4C8D-B6B1-DC0A0AB36726}" dt="2024-04-01T07:51:20.963" v="6441" actId="20577"/>
        <pc:sldMkLst>
          <pc:docMk/>
          <pc:sldMk cId="2902202073" sldId="2212"/>
        </pc:sldMkLst>
        <pc:spChg chg="mod">
          <ac:chgData name="Aishwarya B" userId="0867edd5-7bf9-49fb-9002-3cb2c79b09e0" providerId="ADAL" clId="{067BEB74-AB2A-4C8D-B6B1-DC0A0AB36726}" dt="2024-04-01T07:28:53.273" v="6417"/>
          <ac:spMkLst>
            <pc:docMk/>
            <pc:sldMk cId="2902202073" sldId="2212"/>
            <ac:spMk id="2" creationId="{A2B0FBF8-7F28-24A6-6FAA-193346B5BEA1}"/>
          </ac:spMkLst>
        </pc:spChg>
        <pc:spChg chg="mod">
          <ac:chgData name="Aishwarya B" userId="0867edd5-7bf9-49fb-9002-3cb2c79b09e0" providerId="ADAL" clId="{067BEB74-AB2A-4C8D-B6B1-DC0A0AB36726}" dt="2024-04-01T07:28:40.246" v="6416"/>
          <ac:spMkLst>
            <pc:docMk/>
            <pc:sldMk cId="2902202073" sldId="2212"/>
            <ac:spMk id="3" creationId="{0462AC37-AF0C-8E1F-A429-F39E0AAC6E4E}"/>
          </ac:spMkLst>
        </pc:spChg>
        <pc:spChg chg="mod">
          <ac:chgData name="Aishwarya B" userId="0867edd5-7bf9-49fb-9002-3cb2c79b09e0" providerId="ADAL" clId="{067BEB74-AB2A-4C8D-B6B1-DC0A0AB36726}" dt="2024-04-01T07:51:20.963" v="6441" actId="20577"/>
          <ac:spMkLst>
            <pc:docMk/>
            <pc:sldMk cId="2902202073" sldId="2212"/>
            <ac:spMk id="4" creationId="{9EB5392A-BD30-A33A-CD8F-B398BC659390}"/>
          </ac:spMkLst>
        </pc:spChg>
      </pc:sldChg>
      <pc:sldChg chg="modSp add mod ord">
        <pc:chgData name="Aishwarya B" userId="0867edd5-7bf9-49fb-9002-3cb2c79b09e0" providerId="ADAL" clId="{067BEB74-AB2A-4C8D-B6B1-DC0A0AB36726}" dt="2024-04-01T07:51:33.489" v="6443" actId="20577"/>
        <pc:sldMkLst>
          <pc:docMk/>
          <pc:sldMk cId="976000582" sldId="2213"/>
        </pc:sldMkLst>
        <pc:spChg chg="mod">
          <ac:chgData name="Aishwarya B" userId="0867edd5-7bf9-49fb-9002-3cb2c79b09e0" providerId="ADAL" clId="{067BEB74-AB2A-4C8D-B6B1-DC0A0AB36726}" dt="2024-04-01T07:13:17.969" v="6398"/>
          <ac:spMkLst>
            <pc:docMk/>
            <pc:sldMk cId="976000582" sldId="2213"/>
            <ac:spMk id="2" creationId="{A2B0FBF8-7F28-24A6-6FAA-193346B5BEA1}"/>
          </ac:spMkLst>
        </pc:spChg>
        <pc:spChg chg="mod">
          <ac:chgData name="Aishwarya B" userId="0867edd5-7bf9-49fb-9002-3cb2c79b09e0" providerId="ADAL" clId="{067BEB74-AB2A-4C8D-B6B1-DC0A0AB36726}" dt="2024-04-01T07:12:53.771" v="6397"/>
          <ac:spMkLst>
            <pc:docMk/>
            <pc:sldMk cId="976000582" sldId="2213"/>
            <ac:spMk id="3" creationId="{0462AC37-AF0C-8E1F-A429-F39E0AAC6E4E}"/>
          </ac:spMkLst>
        </pc:spChg>
        <pc:spChg chg="mod">
          <ac:chgData name="Aishwarya B" userId="0867edd5-7bf9-49fb-9002-3cb2c79b09e0" providerId="ADAL" clId="{067BEB74-AB2A-4C8D-B6B1-DC0A0AB36726}" dt="2024-04-01T07:51:33.489" v="6443" actId="20577"/>
          <ac:spMkLst>
            <pc:docMk/>
            <pc:sldMk cId="976000582" sldId="2213"/>
            <ac:spMk id="4" creationId="{9EB5392A-BD30-A33A-CD8F-B398BC659390}"/>
          </ac:spMkLst>
        </pc:spChg>
      </pc:sldChg>
      <pc:sldChg chg="addSp delSp modSp new mod modAnim">
        <pc:chgData name="Aishwarya B" userId="0867edd5-7bf9-49fb-9002-3cb2c79b09e0" providerId="ADAL" clId="{067BEB74-AB2A-4C8D-B6B1-DC0A0AB36726}" dt="2024-04-04T04:09:55.128" v="10326"/>
        <pc:sldMkLst>
          <pc:docMk/>
          <pc:sldMk cId="861446881" sldId="2214"/>
        </pc:sldMkLst>
        <pc:spChg chg="del mod">
          <ac:chgData name="Aishwarya B" userId="0867edd5-7bf9-49fb-9002-3cb2c79b09e0" providerId="ADAL" clId="{067BEB74-AB2A-4C8D-B6B1-DC0A0AB36726}" dt="2024-04-02T10:43:05.354" v="8138" actId="478"/>
          <ac:spMkLst>
            <pc:docMk/>
            <pc:sldMk cId="861446881" sldId="2214"/>
            <ac:spMk id="2" creationId="{37ACBCD0-4B89-1D15-4270-92DB3983AFE0}"/>
          </ac:spMkLst>
        </pc:spChg>
        <pc:spChg chg="del">
          <ac:chgData name="Aishwarya B" userId="0867edd5-7bf9-49fb-9002-3cb2c79b09e0" providerId="ADAL" clId="{067BEB74-AB2A-4C8D-B6B1-DC0A0AB36726}" dt="2024-04-02T10:40:15.959" v="8065"/>
          <ac:spMkLst>
            <pc:docMk/>
            <pc:sldMk cId="861446881" sldId="2214"/>
            <ac:spMk id="3" creationId="{DFD351C9-7F4A-93C0-4132-2D08645E9155}"/>
          </ac:spMkLst>
        </pc:spChg>
        <pc:spChg chg="mod">
          <ac:chgData name="Aishwarya B" userId="0867edd5-7bf9-49fb-9002-3cb2c79b09e0" providerId="ADAL" clId="{067BEB74-AB2A-4C8D-B6B1-DC0A0AB36726}" dt="2024-04-04T04:09:51.009" v="10308"/>
          <ac:spMkLst>
            <pc:docMk/>
            <pc:sldMk cId="861446881" sldId="2214"/>
            <ac:spMk id="4" creationId="{8EE1F48A-CAE3-2826-B9AF-30E040410943}"/>
          </ac:spMkLst>
        </pc:spChg>
        <pc:spChg chg="add mod">
          <ac:chgData name="Aishwarya B" userId="0867edd5-7bf9-49fb-9002-3cb2c79b09e0" providerId="ADAL" clId="{067BEB74-AB2A-4C8D-B6B1-DC0A0AB36726}" dt="2024-04-04T04:09:55.126" v="10324"/>
          <ac:spMkLst>
            <pc:docMk/>
            <pc:sldMk cId="861446881" sldId="2214"/>
            <ac:spMk id="6" creationId="{C7947E34-97C2-6B6A-69A0-B9C20A1A12BC}"/>
          </ac:spMkLst>
        </pc:spChg>
        <pc:spChg chg="add mod">
          <ac:chgData name="Aishwarya B" userId="0867edd5-7bf9-49fb-9002-3cb2c79b09e0" providerId="ADAL" clId="{067BEB74-AB2A-4C8D-B6B1-DC0A0AB36726}" dt="2024-04-02T10:40:45.023" v="8080" actId="20577"/>
          <ac:spMkLst>
            <pc:docMk/>
            <pc:sldMk cId="861446881" sldId="2214"/>
            <ac:spMk id="8" creationId="{FBC6DD58-176B-9167-9C17-600FCC320940}"/>
          </ac:spMkLst>
        </pc:spChg>
        <pc:spChg chg="add mod">
          <ac:chgData name="Aishwarya B" userId="0867edd5-7bf9-49fb-9002-3cb2c79b09e0" providerId="ADAL" clId="{067BEB74-AB2A-4C8D-B6B1-DC0A0AB36726}" dt="2024-04-02T10:48:26.476" v="8169" actId="1035"/>
          <ac:spMkLst>
            <pc:docMk/>
            <pc:sldMk cId="861446881" sldId="2214"/>
            <ac:spMk id="10" creationId="{C0BF8539-3AC6-374B-8333-60905C2D98D4}"/>
          </ac:spMkLst>
        </pc:spChg>
        <pc:spChg chg="mod">
          <ac:chgData name="Aishwarya B" userId="0867edd5-7bf9-49fb-9002-3cb2c79b09e0" providerId="ADAL" clId="{067BEB74-AB2A-4C8D-B6B1-DC0A0AB36726}" dt="2024-04-02T10:48:11.244" v="8139"/>
          <ac:spMkLst>
            <pc:docMk/>
            <pc:sldMk cId="861446881" sldId="2214"/>
            <ac:spMk id="12" creationId="{8F3FC8D9-0BC9-0E52-1AD3-5F3AB70DD6CF}"/>
          </ac:spMkLst>
        </pc:spChg>
        <pc:spChg chg="mod">
          <ac:chgData name="Aishwarya B" userId="0867edd5-7bf9-49fb-9002-3cb2c79b09e0" providerId="ADAL" clId="{067BEB74-AB2A-4C8D-B6B1-DC0A0AB36726}" dt="2024-04-02T10:59:01.049" v="8308" actId="1076"/>
          <ac:spMkLst>
            <pc:docMk/>
            <pc:sldMk cId="861446881" sldId="2214"/>
            <ac:spMk id="13" creationId="{05DABF61-E86D-5EAD-B234-AFA7CE9E17E7}"/>
          </ac:spMkLst>
        </pc:spChg>
        <pc:spChg chg="mod">
          <ac:chgData name="Aishwarya B" userId="0867edd5-7bf9-49fb-9002-3cb2c79b09e0" providerId="ADAL" clId="{067BEB74-AB2A-4C8D-B6B1-DC0A0AB36726}" dt="2024-04-02T10:58:47.669" v="8305" actId="1076"/>
          <ac:spMkLst>
            <pc:docMk/>
            <pc:sldMk cId="861446881" sldId="2214"/>
            <ac:spMk id="16" creationId="{9B5C4AA1-32E8-97D8-4208-03FE2BE2B8E9}"/>
          </ac:spMkLst>
        </pc:spChg>
        <pc:spChg chg="mod">
          <ac:chgData name="Aishwarya B" userId="0867edd5-7bf9-49fb-9002-3cb2c79b09e0" providerId="ADAL" clId="{067BEB74-AB2A-4C8D-B6B1-DC0A0AB36726}" dt="2024-04-02T10:48:11.244" v="8139"/>
          <ac:spMkLst>
            <pc:docMk/>
            <pc:sldMk cId="861446881" sldId="2214"/>
            <ac:spMk id="17" creationId="{CFD03F7C-5AE9-EBE7-6113-B303753158CE}"/>
          </ac:spMkLst>
        </pc:spChg>
        <pc:spChg chg="mod">
          <ac:chgData name="Aishwarya B" userId="0867edd5-7bf9-49fb-9002-3cb2c79b09e0" providerId="ADAL" clId="{067BEB74-AB2A-4C8D-B6B1-DC0A0AB36726}" dt="2024-04-02T10:48:11.244" v="8139"/>
          <ac:spMkLst>
            <pc:docMk/>
            <pc:sldMk cId="861446881" sldId="2214"/>
            <ac:spMk id="18" creationId="{949D19A1-327D-5541-C7C4-A6867FFF8DE0}"/>
          </ac:spMkLst>
        </pc:spChg>
        <pc:spChg chg="mod">
          <ac:chgData name="Aishwarya B" userId="0867edd5-7bf9-49fb-9002-3cb2c79b09e0" providerId="ADAL" clId="{067BEB74-AB2A-4C8D-B6B1-DC0A0AB36726}" dt="2024-04-02T11:01:16.020" v="8397" actId="1038"/>
          <ac:spMkLst>
            <pc:docMk/>
            <pc:sldMk cId="861446881" sldId="2214"/>
            <ac:spMk id="21" creationId="{37D5EB70-4816-BCD6-1808-B6C205D316A4}"/>
          </ac:spMkLst>
        </pc:spChg>
        <pc:spChg chg="mod">
          <ac:chgData name="Aishwarya B" userId="0867edd5-7bf9-49fb-9002-3cb2c79b09e0" providerId="ADAL" clId="{067BEB74-AB2A-4C8D-B6B1-DC0A0AB36726}" dt="2024-04-02T10:48:11.244" v="8139"/>
          <ac:spMkLst>
            <pc:docMk/>
            <pc:sldMk cId="861446881" sldId="2214"/>
            <ac:spMk id="22" creationId="{8E93C621-9B9D-17AA-1060-2658A8AC150B}"/>
          </ac:spMkLst>
        </pc:spChg>
        <pc:spChg chg="mod">
          <ac:chgData name="Aishwarya B" userId="0867edd5-7bf9-49fb-9002-3cb2c79b09e0" providerId="ADAL" clId="{067BEB74-AB2A-4C8D-B6B1-DC0A0AB36726}" dt="2024-04-02T10:48:11.244" v="8139"/>
          <ac:spMkLst>
            <pc:docMk/>
            <pc:sldMk cId="861446881" sldId="2214"/>
            <ac:spMk id="23" creationId="{8FB9A5CB-9C0A-90D3-F9FE-7BC36CA42C94}"/>
          </ac:spMkLst>
        </pc:spChg>
        <pc:spChg chg="mod">
          <ac:chgData name="Aishwarya B" userId="0867edd5-7bf9-49fb-9002-3cb2c79b09e0" providerId="ADAL" clId="{067BEB74-AB2A-4C8D-B6B1-DC0A0AB36726}" dt="2024-04-02T10:48:11.244" v="8139"/>
          <ac:spMkLst>
            <pc:docMk/>
            <pc:sldMk cId="861446881" sldId="2214"/>
            <ac:spMk id="25" creationId="{0E11DF0C-9C2C-8381-7DD4-4B994C13AC2A}"/>
          </ac:spMkLst>
        </pc:spChg>
        <pc:spChg chg="mod">
          <ac:chgData name="Aishwarya B" userId="0867edd5-7bf9-49fb-9002-3cb2c79b09e0" providerId="ADAL" clId="{067BEB74-AB2A-4C8D-B6B1-DC0A0AB36726}" dt="2024-04-02T11:01:02.475" v="8394" actId="1076"/>
          <ac:spMkLst>
            <pc:docMk/>
            <pc:sldMk cId="861446881" sldId="2214"/>
            <ac:spMk id="26" creationId="{F17CF6DC-704B-AFD2-26F0-1147EFE9D807}"/>
          </ac:spMkLst>
        </pc:spChg>
        <pc:grpChg chg="add mod">
          <ac:chgData name="Aishwarya B" userId="0867edd5-7bf9-49fb-9002-3cb2c79b09e0" providerId="ADAL" clId="{067BEB74-AB2A-4C8D-B6B1-DC0A0AB36726}" dt="2024-04-02T10:48:18.101" v="8155" actId="1035"/>
          <ac:grpSpMkLst>
            <pc:docMk/>
            <pc:sldMk cId="861446881" sldId="2214"/>
            <ac:grpSpMk id="11" creationId="{C16800BC-AFE8-2618-7849-5BF527742E8A}"/>
          </ac:grpSpMkLst>
        </pc:grpChg>
        <pc:grpChg chg="add mod">
          <ac:chgData name="Aishwarya B" userId="0867edd5-7bf9-49fb-9002-3cb2c79b09e0" providerId="ADAL" clId="{067BEB74-AB2A-4C8D-B6B1-DC0A0AB36726}" dt="2024-04-02T10:48:18.101" v="8155" actId="1035"/>
          <ac:grpSpMkLst>
            <pc:docMk/>
            <pc:sldMk cId="861446881" sldId="2214"/>
            <ac:grpSpMk id="14" creationId="{28310470-B5AD-19F4-29E3-EDD5DCB85212}"/>
          </ac:grpSpMkLst>
        </pc:grpChg>
        <pc:grpChg chg="mod">
          <ac:chgData name="Aishwarya B" userId="0867edd5-7bf9-49fb-9002-3cb2c79b09e0" providerId="ADAL" clId="{067BEB74-AB2A-4C8D-B6B1-DC0A0AB36726}" dt="2024-04-02T10:48:11.244" v="8139"/>
          <ac:grpSpMkLst>
            <pc:docMk/>
            <pc:sldMk cId="861446881" sldId="2214"/>
            <ac:grpSpMk id="15" creationId="{DAC2B61E-7A34-3277-66FD-E5AC7E37857C}"/>
          </ac:grpSpMkLst>
        </pc:grpChg>
        <pc:grpChg chg="add mod">
          <ac:chgData name="Aishwarya B" userId="0867edd5-7bf9-49fb-9002-3cb2c79b09e0" providerId="ADAL" clId="{067BEB74-AB2A-4C8D-B6B1-DC0A0AB36726}" dt="2024-04-02T10:48:18.101" v="8155" actId="1035"/>
          <ac:grpSpMkLst>
            <pc:docMk/>
            <pc:sldMk cId="861446881" sldId="2214"/>
            <ac:grpSpMk id="19" creationId="{765F9A1B-181C-A82B-E6C5-59D3253C71A3}"/>
          </ac:grpSpMkLst>
        </pc:grpChg>
        <pc:grpChg chg="mod">
          <ac:chgData name="Aishwarya B" userId="0867edd5-7bf9-49fb-9002-3cb2c79b09e0" providerId="ADAL" clId="{067BEB74-AB2A-4C8D-B6B1-DC0A0AB36726}" dt="2024-04-02T10:48:11.244" v="8139"/>
          <ac:grpSpMkLst>
            <pc:docMk/>
            <pc:sldMk cId="861446881" sldId="2214"/>
            <ac:grpSpMk id="20" creationId="{02F477E4-93F9-39C2-1EAF-023111E9C650}"/>
          </ac:grpSpMkLst>
        </pc:grpChg>
        <pc:grpChg chg="add mod">
          <ac:chgData name="Aishwarya B" userId="0867edd5-7bf9-49fb-9002-3cb2c79b09e0" providerId="ADAL" clId="{067BEB74-AB2A-4C8D-B6B1-DC0A0AB36726}" dt="2024-04-02T10:51:26.083" v="8249" actId="1076"/>
          <ac:grpSpMkLst>
            <pc:docMk/>
            <pc:sldMk cId="861446881" sldId="2214"/>
            <ac:grpSpMk id="24" creationId="{138AE3D8-40A2-49BC-BB81-9D84EDA2D73E}"/>
          </ac:grpSpMkLst>
        </pc:grpChg>
        <pc:cxnChg chg="add del mod replST">
          <ac:chgData name="Aishwarya B" userId="0867edd5-7bf9-49fb-9002-3cb2c79b09e0" providerId="ADAL" clId="{067BEB74-AB2A-4C8D-B6B1-DC0A0AB36726}" dt="2024-04-02T10:00:31.805" v="8031"/>
          <ac:cxnSpMkLst>
            <pc:docMk/>
            <pc:sldMk cId="861446881" sldId="2214"/>
            <ac:cxnSpMk id="5" creationId="{E1951D67-C126-0F34-5ADE-F324F1C3DF63}"/>
          </ac:cxnSpMkLst>
        </pc:cxnChg>
        <pc:cxnChg chg="add del mod replST">
          <ac:chgData name="Aishwarya B" userId="0867edd5-7bf9-49fb-9002-3cb2c79b09e0" providerId="ADAL" clId="{067BEB74-AB2A-4C8D-B6B1-DC0A0AB36726}" dt="2024-04-02T10:03:03.957" v="8064"/>
          <ac:cxnSpMkLst>
            <pc:docMk/>
            <pc:sldMk cId="861446881" sldId="2214"/>
            <ac:cxnSpMk id="7" creationId="{B6803990-C788-DA47-EB06-1C57AB3DEDF1}"/>
          </ac:cxnSpMkLst>
        </pc:cxnChg>
        <pc:cxnChg chg="add del mod replST">
          <ac:chgData name="Aishwarya B" userId="0867edd5-7bf9-49fb-9002-3cb2c79b09e0" providerId="ADAL" clId="{067BEB74-AB2A-4C8D-B6B1-DC0A0AB36726}" dt="2024-04-03T18:13:19.238" v="10065"/>
          <ac:cxnSpMkLst>
            <pc:docMk/>
            <pc:sldMk cId="861446881" sldId="2214"/>
            <ac:cxnSpMk id="27" creationId="{31F679D3-4576-35AC-4428-6B33653F2DE0}"/>
          </ac:cxnSpMkLst>
        </pc:cxnChg>
        <pc:cxnChg chg="add del mod replST">
          <ac:chgData name="Aishwarya B" userId="0867edd5-7bf9-49fb-9002-3cb2c79b09e0" providerId="ADAL" clId="{067BEB74-AB2A-4C8D-B6B1-DC0A0AB36726}" dt="2024-04-04T04:09:55.128" v="10326"/>
          <ac:cxnSpMkLst>
            <pc:docMk/>
            <pc:sldMk cId="861446881" sldId="2214"/>
            <ac:cxnSpMk id="28" creationId="{6267498D-A2AC-E4D0-61B9-9370498B848E}"/>
          </ac:cxnSpMkLst>
        </pc:cxnChg>
      </pc:sldChg>
      <pc:sldChg chg="modSp new mod ord">
        <pc:chgData name="Aishwarya B" userId="0867edd5-7bf9-49fb-9002-3cb2c79b09e0" providerId="ADAL" clId="{067BEB74-AB2A-4C8D-B6B1-DC0A0AB36726}" dt="2024-04-01T07:51:15.627" v="6439" actId="20577"/>
        <pc:sldMkLst>
          <pc:docMk/>
          <pc:sldMk cId="3308931145" sldId="2215"/>
        </pc:sldMkLst>
        <pc:spChg chg="mod">
          <ac:chgData name="Aishwarya B" userId="0867edd5-7bf9-49fb-9002-3cb2c79b09e0" providerId="ADAL" clId="{067BEB74-AB2A-4C8D-B6B1-DC0A0AB36726}" dt="2024-04-01T07:22:11.289" v="6413"/>
          <ac:spMkLst>
            <pc:docMk/>
            <pc:sldMk cId="3308931145" sldId="2215"/>
            <ac:spMk id="2" creationId="{AE8A4CC2-2C68-3441-E8FB-9F6EF3011759}"/>
          </ac:spMkLst>
        </pc:spChg>
        <pc:spChg chg="mod">
          <ac:chgData name="Aishwarya B" userId="0867edd5-7bf9-49fb-9002-3cb2c79b09e0" providerId="ADAL" clId="{067BEB74-AB2A-4C8D-B6B1-DC0A0AB36726}" dt="2024-04-01T07:21:57.272" v="6412" actId="948"/>
          <ac:spMkLst>
            <pc:docMk/>
            <pc:sldMk cId="3308931145" sldId="2215"/>
            <ac:spMk id="3" creationId="{D28F6C95-FC2B-6D83-DB0D-34626840C76F}"/>
          </ac:spMkLst>
        </pc:spChg>
        <pc:spChg chg="mod">
          <ac:chgData name="Aishwarya B" userId="0867edd5-7bf9-49fb-9002-3cb2c79b09e0" providerId="ADAL" clId="{067BEB74-AB2A-4C8D-B6B1-DC0A0AB36726}" dt="2024-04-01T07:51:15.627" v="6439" actId="20577"/>
          <ac:spMkLst>
            <pc:docMk/>
            <pc:sldMk cId="3308931145" sldId="2215"/>
            <ac:spMk id="4" creationId="{8A634C62-9A91-6F19-F55A-43E284067632}"/>
          </ac:spMkLst>
        </pc:spChg>
      </pc:sldChg>
      <pc:sldChg chg="addSp delSp modSp new mod">
        <pc:chgData name="Aishwarya B" userId="0867edd5-7bf9-49fb-9002-3cb2c79b09e0" providerId="ADAL" clId="{067BEB74-AB2A-4C8D-B6B1-DC0A0AB36726}" dt="2024-04-03T17:12:32.227" v="9945"/>
        <pc:sldMkLst>
          <pc:docMk/>
          <pc:sldMk cId="1962431571" sldId="2216"/>
        </pc:sldMkLst>
        <pc:spChg chg="del">
          <ac:chgData name="Aishwarya B" userId="0867edd5-7bf9-49fb-9002-3cb2c79b09e0" providerId="ADAL" clId="{067BEB74-AB2A-4C8D-B6B1-DC0A0AB36726}" dt="2024-04-01T11:26:58.550" v="6835" actId="478"/>
          <ac:spMkLst>
            <pc:docMk/>
            <pc:sldMk cId="1962431571" sldId="2216"/>
            <ac:spMk id="2" creationId="{2EA682A8-AF75-CD47-5CA8-67B27F497138}"/>
          </ac:spMkLst>
        </pc:spChg>
        <pc:spChg chg="mod">
          <ac:chgData name="Aishwarya B" userId="0867edd5-7bf9-49fb-9002-3cb2c79b09e0" providerId="ADAL" clId="{067BEB74-AB2A-4C8D-B6B1-DC0A0AB36726}" dt="2024-04-01T11:27:46.382" v="6901" actId="20577"/>
          <ac:spMkLst>
            <pc:docMk/>
            <pc:sldMk cId="1962431571" sldId="2216"/>
            <ac:spMk id="3" creationId="{C9B3104F-9ED4-3A5B-B659-7CE284E08AEE}"/>
          </ac:spMkLst>
        </pc:spChg>
        <pc:spChg chg="mod">
          <ac:chgData name="Aishwarya B" userId="0867edd5-7bf9-49fb-9002-3cb2c79b09e0" providerId="ADAL" clId="{067BEB74-AB2A-4C8D-B6B1-DC0A0AB36726}" dt="2024-04-03T17:12:26.366" v="9927"/>
          <ac:spMkLst>
            <pc:docMk/>
            <pc:sldMk cId="1962431571" sldId="2216"/>
            <ac:spMk id="4" creationId="{99BA4CD7-02C4-B727-8377-5DBB27A39777}"/>
          </ac:spMkLst>
        </pc:spChg>
        <pc:spChg chg="add mod">
          <ac:chgData name="Aishwarya B" userId="0867edd5-7bf9-49fb-9002-3cb2c79b09e0" providerId="ADAL" clId="{067BEB74-AB2A-4C8D-B6B1-DC0A0AB36726}" dt="2024-04-03T17:12:32.227" v="9943"/>
          <ac:spMkLst>
            <pc:docMk/>
            <pc:sldMk cId="1962431571" sldId="2216"/>
            <ac:spMk id="6" creationId="{3C223F73-A0A6-EFB9-235A-767D96911D60}"/>
          </ac:spMkLst>
        </pc:spChg>
        <pc:spChg chg="mod">
          <ac:chgData name="Aishwarya B" userId="0867edd5-7bf9-49fb-9002-3cb2c79b09e0" providerId="ADAL" clId="{067BEB74-AB2A-4C8D-B6B1-DC0A0AB36726}" dt="2024-04-01T11:26:59.186" v="6836"/>
          <ac:spMkLst>
            <pc:docMk/>
            <pc:sldMk cId="1962431571" sldId="2216"/>
            <ac:spMk id="9" creationId="{F831AEE8-BBFD-2432-3323-8A45A1DAD871}"/>
          </ac:spMkLst>
        </pc:spChg>
        <pc:spChg chg="mod">
          <ac:chgData name="Aishwarya B" userId="0867edd5-7bf9-49fb-9002-3cb2c79b09e0" providerId="ADAL" clId="{067BEB74-AB2A-4C8D-B6B1-DC0A0AB36726}" dt="2024-04-01T11:26:59.186" v="6836"/>
          <ac:spMkLst>
            <pc:docMk/>
            <pc:sldMk cId="1962431571" sldId="2216"/>
            <ac:spMk id="11" creationId="{94D5AA4A-5908-5F32-96A6-EB1902FAC846}"/>
          </ac:spMkLst>
        </pc:spChg>
        <pc:spChg chg="mod">
          <ac:chgData name="Aishwarya B" userId="0867edd5-7bf9-49fb-9002-3cb2c79b09e0" providerId="ADAL" clId="{067BEB74-AB2A-4C8D-B6B1-DC0A0AB36726}" dt="2024-04-01T11:26:59.186" v="6836"/>
          <ac:spMkLst>
            <pc:docMk/>
            <pc:sldMk cId="1962431571" sldId="2216"/>
            <ac:spMk id="12" creationId="{3F52FB35-BA32-7CE4-7C14-0E2D4719471C}"/>
          </ac:spMkLst>
        </pc:spChg>
        <pc:spChg chg="mod">
          <ac:chgData name="Aishwarya B" userId="0867edd5-7bf9-49fb-9002-3cb2c79b09e0" providerId="ADAL" clId="{067BEB74-AB2A-4C8D-B6B1-DC0A0AB36726}" dt="2024-04-01T11:26:59.186" v="6836"/>
          <ac:spMkLst>
            <pc:docMk/>
            <pc:sldMk cId="1962431571" sldId="2216"/>
            <ac:spMk id="13" creationId="{13AD9FB6-22A8-C1F5-8A34-9A970CC809CE}"/>
          </ac:spMkLst>
        </pc:spChg>
        <pc:spChg chg="mod">
          <ac:chgData name="Aishwarya B" userId="0867edd5-7bf9-49fb-9002-3cb2c79b09e0" providerId="ADAL" clId="{067BEB74-AB2A-4C8D-B6B1-DC0A0AB36726}" dt="2024-04-01T11:26:59.186" v="6836"/>
          <ac:spMkLst>
            <pc:docMk/>
            <pc:sldMk cId="1962431571" sldId="2216"/>
            <ac:spMk id="14" creationId="{7A0670B9-A47F-37DB-C254-B860898F3DE2}"/>
          </ac:spMkLst>
        </pc:spChg>
        <pc:spChg chg="add mod">
          <ac:chgData name="Aishwarya B" userId="0867edd5-7bf9-49fb-9002-3cb2c79b09e0" providerId="ADAL" clId="{067BEB74-AB2A-4C8D-B6B1-DC0A0AB36726}" dt="2024-04-01T11:27:52.642" v="6921" actId="1035"/>
          <ac:spMkLst>
            <pc:docMk/>
            <pc:sldMk cId="1962431571" sldId="2216"/>
            <ac:spMk id="15" creationId="{2227E898-E2A9-ADED-6E9A-0968598BE6DF}"/>
          </ac:spMkLst>
        </pc:spChg>
        <pc:spChg chg="mod">
          <ac:chgData name="Aishwarya B" userId="0867edd5-7bf9-49fb-9002-3cb2c79b09e0" providerId="ADAL" clId="{067BEB74-AB2A-4C8D-B6B1-DC0A0AB36726}" dt="2024-04-01T11:26:59.186" v="6836"/>
          <ac:spMkLst>
            <pc:docMk/>
            <pc:sldMk cId="1962431571" sldId="2216"/>
            <ac:spMk id="18" creationId="{B3313E05-AD99-BF5C-CA09-21712B19CFE8}"/>
          </ac:spMkLst>
        </pc:spChg>
        <pc:spChg chg="mod">
          <ac:chgData name="Aishwarya B" userId="0867edd5-7bf9-49fb-9002-3cb2c79b09e0" providerId="ADAL" clId="{067BEB74-AB2A-4C8D-B6B1-DC0A0AB36726}" dt="2024-04-01T11:26:59.186" v="6836"/>
          <ac:spMkLst>
            <pc:docMk/>
            <pc:sldMk cId="1962431571" sldId="2216"/>
            <ac:spMk id="20" creationId="{D2DB8D9B-4CCB-F558-5CAE-28AE1DB4D94A}"/>
          </ac:spMkLst>
        </pc:spChg>
        <pc:spChg chg="mod">
          <ac:chgData name="Aishwarya B" userId="0867edd5-7bf9-49fb-9002-3cb2c79b09e0" providerId="ADAL" clId="{067BEB74-AB2A-4C8D-B6B1-DC0A0AB36726}" dt="2024-04-01T11:26:59.186" v="6836"/>
          <ac:spMkLst>
            <pc:docMk/>
            <pc:sldMk cId="1962431571" sldId="2216"/>
            <ac:spMk id="21" creationId="{5EC894B4-AFBE-65E7-2FCB-2DF84287971E}"/>
          </ac:spMkLst>
        </pc:spChg>
        <pc:spChg chg="mod">
          <ac:chgData name="Aishwarya B" userId="0867edd5-7bf9-49fb-9002-3cb2c79b09e0" providerId="ADAL" clId="{067BEB74-AB2A-4C8D-B6B1-DC0A0AB36726}" dt="2024-04-01T11:26:59.186" v="6836"/>
          <ac:spMkLst>
            <pc:docMk/>
            <pc:sldMk cId="1962431571" sldId="2216"/>
            <ac:spMk id="22" creationId="{95EAE87C-8C13-89E3-995D-50113DE86A3A}"/>
          </ac:spMkLst>
        </pc:spChg>
        <pc:spChg chg="mod">
          <ac:chgData name="Aishwarya B" userId="0867edd5-7bf9-49fb-9002-3cb2c79b09e0" providerId="ADAL" clId="{067BEB74-AB2A-4C8D-B6B1-DC0A0AB36726}" dt="2024-04-01T11:26:59.186" v="6836"/>
          <ac:spMkLst>
            <pc:docMk/>
            <pc:sldMk cId="1962431571" sldId="2216"/>
            <ac:spMk id="23" creationId="{088A47D7-0B33-22A8-21A8-1A30007AE988}"/>
          </ac:spMkLst>
        </pc:spChg>
        <pc:spChg chg="add mod">
          <ac:chgData name="Aishwarya B" userId="0867edd5-7bf9-49fb-9002-3cb2c79b09e0" providerId="ADAL" clId="{067BEB74-AB2A-4C8D-B6B1-DC0A0AB36726}" dt="2024-04-01T11:27:52.642" v="6921" actId="1035"/>
          <ac:spMkLst>
            <pc:docMk/>
            <pc:sldMk cId="1962431571" sldId="2216"/>
            <ac:spMk id="24" creationId="{208AA13F-51C4-FBB7-DA35-EF0EF08F5222}"/>
          </ac:spMkLst>
        </pc:spChg>
        <pc:grpChg chg="add mod">
          <ac:chgData name="Aishwarya B" userId="0867edd5-7bf9-49fb-9002-3cb2c79b09e0" providerId="ADAL" clId="{067BEB74-AB2A-4C8D-B6B1-DC0A0AB36726}" dt="2024-04-01T11:27:52.642" v="6921" actId="1035"/>
          <ac:grpSpMkLst>
            <pc:docMk/>
            <pc:sldMk cId="1962431571" sldId="2216"/>
            <ac:grpSpMk id="7" creationId="{F70644BC-CB04-B8DE-36DA-B6418E46A396}"/>
          </ac:grpSpMkLst>
        </pc:grpChg>
        <pc:grpChg chg="add mod">
          <ac:chgData name="Aishwarya B" userId="0867edd5-7bf9-49fb-9002-3cb2c79b09e0" providerId="ADAL" clId="{067BEB74-AB2A-4C8D-B6B1-DC0A0AB36726}" dt="2024-04-01T11:27:52.642" v="6921" actId="1035"/>
          <ac:grpSpMkLst>
            <pc:docMk/>
            <pc:sldMk cId="1962431571" sldId="2216"/>
            <ac:grpSpMk id="10" creationId="{C44053D7-C085-32B9-85CB-A05D891C0499}"/>
          </ac:grpSpMkLst>
        </pc:grpChg>
        <pc:grpChg chg="add mod">
          <ac:chgData name="Aishwarya B" userId="0867edd5-7bf9-49fb-9002-3cb2c79b09e0" providerId="ADAL" clId="{067BEB74-AB2A-4C8D-B6B1-DC0A0AB36726}" dt="2024-04-01T11:27:52.642" v="6921" actId="1035"/>
          <ac:grpSpMkLst>
            <pc:docMk/>
            <pc:sldMk cId="1962431571" sldId="2216"/>
            <ac:grpSpMk id="16" creationId="{CB7EC60E-7D44-2B92-70E1-1949287A458C}"/>
          </ac:grpSpMkLst>
        </pc:grpChg>
        <pc:grpChg chg="add mod">
          <ac:chgData name="Aishwarya B" userId="0867edd5-7bf9-49fb-9002-3cb2c79b09e0" providerId="ADAL" clId="{067BEB74-AB2A-4C8D-B6B1-DC0A0AB36726}" dt="2024-04-01T11:27:52.642" v="6921" actId="1035"/>
          <ac:grpSpMkLst>
            <pc:docMk/>
            <pc:sldMk cId="1962431571" sldId="2216"/>
            <ac:grpSpMk id="19" creationId="{29711BD8-8D44-04A1-A446-02131CB0A037}"/>
          </ac:grpSpMkLst>
        </pc:grpChg>
        <pc:cxnChg chg="add del mod replST">
          <ac:chgData name="Aishwarya B" userId="0867edd5-7bf9-49fb-9002-3cb2c79b09e0" providerId="ADAL" clId="{067BEB74-AB2A-4C8D-B6B1-DC0A0AB36726}" dt="2024-04-03T17:12:32.227" v="9945"/>
          <ac:cxnSpMkLst>
            <pc:docMk/>
            <pc:sldMk cId="1962431571" sldId="2216"/>
            <ac:cxnSpMk id="2" creationId="{93EBD509-80C4-FB74-5175-17E7C40FD357}"/>
          </ac:cxnSpMkLst>
        </pc:cxnChg>
        <pc:cxnChg chg="add del mod replST">
          <ac:chgData name="Aishwarya B" userId="0867edd5-7bf9-49fb-9002-3cb2c79b09e0" providerId="ADAL" clId="{067BEB74-AB2A-4C8D-B6B1-DC0A0AB36726}" dt="2024-04-01T11:26:37.747" v="6832"/>
          <ac:cxnSpMkLst>
            <pc:docMk/>
            <pc:sldMk cId="1962431571" sldId="2216"/>
            <ac:cxnSpMk id="5" creationId="{EA3EDBAD-A233-4044-4109-0C33B80C7C84}"/>
          </ac:cxnSpMkLst>
        </pc:cxnChg>
        <pc:cxnChg chg="mod">
          <ac:chgData name="Aishwarya B" userId="0867edd5-7bf9-49fb-9002-3cb2c79b09e0" providerId="ADAL" clId="{067BEB74-AB2A-4C8D-B6B1-DC0A0AB36726}" dt="2024-04-01T11:26:59.186" v="6836"/>
          <ac:cxnSpMkLst>
            <pc:docMk/>
            <pc:sldMk cId="1962431571" sldId="2216"/>
            <ac:cxnSpMk id="8" creationId="{0628E1E0-5C96-E4C8-21F7-1DB6C3720609}"/>
          </ac:cxnSpMkLst>
        </pc:cxnChg>
        <pc:cxnChg chg="mod">
          <ac:chgData name="Aishwarya B" userId="0867edd5-7bf9-49fb-9002-3cb2c79b09e0" providerId="ADAL" clId="{067BEB74-AB2A-4C8D-B6B1-DC0A0AB36726}" dt="2024-04-01T11:26:59.186" v="6836"/>
          <ac:cxnSpMkLst>
            <pc:docMk/>
            <pc:sldMk cId="1962431571" sldId="2216"/>
            <ac:cxnSpMk id="17" creationId="{6C036DCE-814F-EAA1-5402-430ABCC52A25}"/>
          </ac:cxnSpMkLst>
        </pc:cxnChg>
      </pc:sldChg>
      <pc:sldChg chg="addSp delSp modSp new mod modNotesTx">
        <pc:chgData name="Aishwarya B" userId="0867edd5-7bf9-49fb-9002-3cb2c79b09e0" providerId="ADAL" clId="{067BEB74-AB2A-4C8D-B6B1-DC0A0AB36726}" dt="2024-04-03T11:31:39.474" v="9761" actId="20577"/>
        <pc:sldMkLst>
          <pc:docMk/>
          <pc:sldMk cId="1091086788" sldId="2217"/>
        </pc:sldMkLst>
        <pc:spChg chg="del">
          <ac:chgData name="Aishwarya B" userId="0867edd5-7bf9-49fb-9002-3cb2c79b09e0" providerId="ADAL" clId="{067BEB74-AB2A-4C8D-B6B1-DC0A0AB36726}" dt="2024-04-01T12:01:34.050" v="7427" actId="478"/>
          <ac:spMkLst>
            <pc:docMk/>
            <pc:sldMk cId="1091086788" sldId="2217"/>
            <ac:spMk id="2" creationId="{74A75804-8758-9F91-B1EB-1350BC05839A}"/>
          </ac:spMkLst>
        </pc:spChg>
        <pc:spChg chg="mod">
          <ac:chgData name="Aishwarya B" userId="0867edd5-7bf9-49fb-9002-3cb2c79b09e0" providerId="ADAL" clId="{067BEB74-AB2A-4C8D-B6B1-DC0A0AB36726}" dt="2024-04-03T11:31:39.474" v="9761" actId="20577"/>
          <ac:spMkLst>
            <pc:docMk/>
            <pc:sldMk cId="1091086788" sldId="2217"/>
            <ac:spMk id="3" creationId="{9CC367E5-A48B-FD4C-9DA3-94E3BEB106FA}"/>
          </ac:spMkLst>
        </pc:spChg>
        <pc:spChg chg="mod">
          <ac:chgData name="Aishwarya B" userId="0867edd5-7bf9-49fb-9002-3cb2c79b09e0" providerId="ADAL" clId="{067BEB74-AB2A-4C8D-B6B1-DC0A0AB36726}" dt="2024-04-03T11:30:20.636" v="9714" actId="20577"/>
          <ac:spMkLst>
            <pc:docMk/>
            <pc:sldMk cId="1091086788" sldId="2217"/>
            <ac:spMk id="4" creationId="{3F42B720-91A0-C81E-9501-2924BC1E6D6F}"/>
          </ac:spMkLst>
        </pc:spChg>
        <pc:spChg chg="mod">
          <ac:chgData name="Aishwarya B" userId="0867edd5-7bf9-49fb-9002-3cb2c79b09e0" providerId="ADAL" clId="{067BEB74-AB2A-4C8D-B6B1-DC0A0AB36726}" dt="2024-04-01T12:03:48.744" v="7469" actId="165"/>
          <ac:spMkLst>
            <pc:docMk/>
            <pc:sldMk cId="1091086788" sldId="2217"/>
            <ac:spMk id="7" creationId="{5F7ACE1C-BCA7-F421-A7EF-235C5F23DD1D}"/>
          </ac:spMkLst>
        </pc:spChg>
        <pc:spChg chg="mod">
          <ac:chgData name="Aishwarya B" userId="0867edd5-7bf9-49fb-9002-3cb2c79b09e0" providerId="ADAL" clId="{067BEB74-AB2A-4C8D-B6B1-DC0A0AB36726}" dt="2024-04-01T12:03:48.744" v="7469" actId="165"/>
          <ac:spMkLst>
            <pc:docMk/>
            <pc:sldMk cId="1091086788" sldId="2217"/>
            <ac:spMk id="8" creationId="{AD6ACEC7-82DA-A279-D585-ADBD084FD6B6}"/>
          </ac:spMkLst>
        </pc:spChg>
        <pc:spChg chg="mod">
          <ac:chgData name="Aishwarya B" userId="0867edd5-7bf9-49fb-9002-3cb2c79b09e0" providerId="ADAL" clId="{067BEB74-AB2A-4C8D-B6B1-DC0A0AB36726}" dt="2024-04-01T12:03:48.744" v="7469" actId="165"/>
          <ac:spMkLst>
            <pc:docMk/>
            <pc:sldMk cId="1091086788" sldId="2217"/>
            <ac:spMk id="9" creationId="{60BF068B-AB1B-9FFA-6974-ECCBF8C98CEA}"/>
          </ac:spMkLst>
        </pc:spChg>
        <pc:spChg chg="mod">
          <ac:chgData name="Aishwarya B" userId="0867edd5-7bf9-49fb-9002-3cb2c79b09e0" providerId="ADAL" clId="{067BEB74-AB2A-4C8D-B6B1-DC0A0AB36726}" dt="2024-04-01T12:03:48.744" v="7469" actId="165"/>
          <ac:spMkLst>
            <pc:docMk/>
            <pc:sldMk cId="1091086788" sldId="2217"/>
            <ac:spMk id="10" creationId="{E874ED6A-A081-0EED-3E96-7BBF9BD91AEE}"/>
          </ac:spMkLst>
        </pc:spChg>
        <pc:spChg chg="mod">
          <ac:chgData name="Aishwarya B" userId="0867edd5-7bf9-49fb-9002-3cb2c79b09e0" providerId="ADAL" clId="{067BEB74-AB2A-4C8D-B6B1-DC0A0AB36726}" dt="2024-04-01T12:03:48.744" v="7469" actId="165"/>
          <ac:spMkLst>
            <pc:docMk/>
            <pc:sldMk cId="1091086788" sldId="2217"/>
            <ac:spMk id="11" creationId="{ADFFB3CB-CF62-6AD0-06C0-7DADB2FEEACF}"/>
          </ac:spMkLst>
        </pc:spChg>
        <pc:spChg chg="mod">
          <ac:chgData name="Aishwarya B" userId="0867edd5-7bf9-49fb-9002-3cb2c79b09e0" providerId="ADAL" clId="{067BEB74-AB2A-4C8D-B6B1-DC0A0AB36726}" dt="2024-04-01T12:03:48.744" v="7469" actId="165"/>
          <ac:spMkLst>
            <pc:docMk/>
            <pc:sldMk cId="1091086788" sldId="2217"/>
            <ac:spMk id="14" creationId="{0BB322CD-D11D-1AB6-5B28-5C4EB6665F0D}"/>
          </ac:spMkLst>
        </pc:spChg>
        <pc:spChg chg="mod">
          <ac:chgData name="Aishwarya B" userId="0867edd5-7bf9-49fb-9002-3cb2c79b09e0" providerId="ADAL" clId="{067BEB74-AB2A-4C8D-B6B1-DC0A0AB36726}" dt="2024-04-01T12:03:48.744" v="7469" actId="165"/>
          <ac:spMkLst>
            <pc:docMk/>
            <pc:sldMk cId="1091086788" sldId="2217"/>
            <ac:spMk id="15" creationId="{759FBB15-3893-6028-9F2D-1C10FEC40AA1}"/>
          </ac:spMkLst>
        </pc:spChg>
        <pc:spChg chg="mod">
          <ac:chgData name="Aishwarya B" userId="0867edd5-7bf9-49fb-9002-3cb2c79b09e0" providerId="ADAL" clId="{067BEB74-AB2A-4C8D-B6B1-DC0A0AB36726}" dt="2024-04-01T12:03:48.744" v="7469" actId="165"/>
          <ac:spMkLst>
            <pc:docMk/>
            <pc:sldMk cId="1091086788" sldId="2217"/>
            <ac:spMk id="16" creationId="{9572C163-C5E6-792E-1B74-3F5352B2DB1A}"/>
          </ac:spMkLst>
        </pc:spChg>
        <pc:spChg chg="mod">
          <ac:chgData name="Aishwarya B" userId="0867edd5-7bf9-49fb-9002-3cb2c79b09e0" providerId="ADAL" clId="{067BEB74-AB2A-4C8D-B6B1-DC0A0AB36726}" dt="2024-04-01T12:03:48.744" v="7469" actId="165"/>
          <ac:spMkLst>
            <pc:docMk/>
            <pc:sldMk cId="1091086788" sldId="2217"/>
            <ac:spMk id="17" creationId="{77978775-22E3-F197-1864-B30D49910FBF}"/>
          </ac:spMkLst>
        </pc:spChg>
        <pc:spChg chg="mod">
          <ac:chgData name="Aishwarya B" userId="0867edd5-7bf9-49fb-9002-3cb2c79b09e0" providerId="ADAL" clId="{067BEB74-AB2A-4C8D-B6B1-DC0A0AB36726}" dt="2024-04-01T12:03:48.744" v="7469" actId="165"/>
          <ac:spMkLst>
            <pc:docMk/>
            <pc:sldMk cId="1091086788" sldId="2217"/>
            <ac:spMk id="18" creationId="{D8B5ED9C-3DD3-DC14-CF08-6094C245B75C}"/>
          </ac:spMkLst>
        </pc:spChg>
        <pc:spChg chg="add mod topLvl">
          <ac:chgData name="Aishwarya B" userId="0867edd5-7bf9-49fb-9002-3cb2c79b09e0" providerId="ADAL" clId="{067BEB74-AB2A-4C8D-B6B1-DC0A0AB36726}" dt="2024-04-03T06:44:00.215" v="9194" actId="20577"/>
          <ac:spMkLst>
            <pc:docMk/>
            <pc:sldMk cId="1091086788" sldId="2217"/>
            <ac:spMk id="19" creationId="{AAA8EA7F-0EC2-DCF1-8CB7-842905517F08}"/>
          </ac:spMkLst>
        </pc:spChg>
        <pc:spChg chg="add mod topLvl">
          <ac:chgData name="Aishwarya B" userId="0867edd5-7bf9-49fb-9002-3cb2c79b09e0" providerId="ADAL" clId="{067BEB74-AB2A-4C8D-B6B1-DC0A0AB36726}" dt="2024-04-03T06:44:19.925" v="9216" actId="20577"/>
          <ac:spMkLst>
            <pc:docMk/>
            <pc:sldMk cId="1091086788" sldId="2217"/>
            <ac:spMk id="20" creationId="{D98B345E-34AD-E444-A213-74BCAB4407EB}"/>
          </ac:spMkLst>
        </pc:spChg>
        <pc:spChg chg="add mod">
          <ac:chgData name="Aishwarya B" userId="0867edd5-7bf9-49fb-9002-3cb2c79b09e0" providerId="ADAL" clId="{067BEB74-AB2A-4C8D-B6B1-DC0A0AB36726}" dt="2024-04-03T11:30:27.455" v="9730"/>
          <ac:spMkLst>
            <pc:docMk/>
            <pc:sldMk cId="1091086788" sldId="2217"/>
            <ac:spMk id="23" creationId="{BF53A460-B522-9928-7133-1EE9C95A528D}"/>
          </ac:spMkLst>
        </pc:spChg>
        <pc:grpChg chg="add mod topLvl">
          <ac:chgData name="Aishwarya B" userId="0867edd5-7bf9-49fb-9002-3cb2c79b09e0" providerId="ADAL" clId="{067BEB74-AB2A-4C8D-B6B1-DC0A0AB36726}" dt="2024-04-01T12:03:48.744" v="7469" actId="165"/>
          <ac:grpSpMkLst>
            <pc:docMk/>
            <pc:sldMk cId="1091086788" sldId="2217"/>
            <ac:grpSpMk id="5" creationId="{9ABE0EB6-56A4-68F3-8910-DE82814373B4}"/>
          </ac:grpSpMkLst>
        </pc:grpChg>
        <pc:grpChg chg="mod">
          <ac:chgData name="Aishwarya B" userId="0867edd5-7bf9-49fb-9002-3cb2c79b09e0" providerId="ADAL" clId="{067BEB74-AB2A-4C8D-B6B1-DC0A0AB36726}" dt="2024-04-01T12:03:48.744" v="7469" actId="165"/>
          <ac:grpSpMkLst>
            <pc:docMk/>
            <pc:sldMk cId="1091086788" sldId="2217"/>
            <ac:grpSpMk id="6" creationId="{DFFF9870-5A5A-B4DA-3247-9694DFC3FC14}"/>
          </ac:grpSpMkLst>
        </pc:grpChg>
        <pc:grpChg chg="add mod topLvl">
          <ac:chgData name="Aishwarya B" userId="0867edd5-7bf9-49fb-9002-3cb2c79b09e0" providerId="ADAL" clId="{067BEB74-AB2A-4C8D-B6B1-DC0A0AB36726}" dt="2024-04-01T12:03:48.744" v="7469" actId="165"/>
          <ac:grpSpMkLst>
            <pc:docMk/>
            <pc:sldMk cId="1091086788" sldId="2217"/>
            <ac:grpSpMk id="12" creationId="{86F08325-1EF2-893B-B9E9-A8244CBF8D51}"/>
          </ac:grpSpMkLst>
        </pc:grpChg>
        <pc:grpChg chg="mod">
          <ac:chgData name="Aishwarya B" userId="0867edd5-7bf9-49fb-9002-3cb2c79b09e0" providerId="ADAL" clId="{067BEB74-AB2A-4C8D-B6B1-DC0A0AB36726}" dt="2024-04-01T12:03:48.744" v="7469" actId="165"/>
          <ac:grpSpMkLst>
            <pc:docMk/>
            <pc:sldMk cId="1091086788" sldId="2217"/>
            <ac:grpSpMk id="13" creationId="{84E7E29D-AE6C-93AC-4DCD-488E3667FA5A}"/>
          </ac:grpSpMkLst>
        </pc:grpChg>
        <pc:grpChg chg="add del mod">
          <ac:chgData name="Aishwarya B" userId="0867edd5-7bf9-49fb-9002-3cb2c79b09e0" providerId="ADAL" clId="{067BEB74-AB2A-4C8D-B6B1-DC0A0AB36726}" dt="2024-04-01T12:03:48.744" v="7469" actId="165"/>
          <ac:grpSpMkLst>
            <pc:docMk/>
            <pc:sldMk cId="1091086788" sldId="2217"/>
            <ac:grpSpMk id="21" creationId="{58A04A3F-E5A9-8433-A8EF-F8D5A2E4869D}"/>
          </ac:grpSpMkLst>
        </pc:grpChg>
        <pc:cxnChg chg="add del mod replST">
          <ac:chgData name="Aishwarya B" userId="0867edd5-7bf9-49fb-9002-3cb2c79b09e0" providerId="ADAL" clId="{067BEB74-AB2A-4C8D-B6B1-DC0A0AB36726}" dt="2024-04-03T11:30:27.455" v="9732"/>
          <ac:cxnSpMkLst>
            <pc:docMk/>
            <pc:sldMk cId="1091086788" sldId="2217"/>
            <ac:cxnSpMk id="2" creationId="{A7DA449C-4687-621D-EEEF-9D07374CE985}"/>
          </ac:cxnSpMkLst>
        </pc:cxnChg>
        <pc:cxnChg chg="add del mod replST">
          <ac:chgData name="Aishwarya B" userId="0867edd5-7bf9-49fb-9002-3cb2c79b09e0" providerId="ADAL" clId="{067BEB74-AB2A-4C8D-B6B1-DC0A0AB36726}" dt="2024-04-01T12:04:05.233" v="7498"/>
          <ac:cxnSpMkLst>
            <pc:docMk/>
            <pc:sldMk cId="1091086788" sldId="2217"/>
            <ac:cxnSpMk id="22" creationId="{41C914DE-E04B-CB6B-8396-B31C2C88BBC9}"/>
          </ac:cxnSpMkLst>
        </pc:cxnChg>
      </pc:sldChg>
      <pc:sldChg chg="addSp delSp modSp new del mod ord">
        <pc:chgData name="Aishwarya B" userId="0867edd5-7bf9-49fb-9002-3cb2c79b09e0" providerId="ADAL" clId="{067BEB74-AB2A-4C8D-B6B1-DC0A0AB36726}" dt="2024-04-03T17:11:59.206" v="9889" actId="47"/>
        <pc:sldMkLst>
          <pc:docMk/>
          <pc:sldMk cId="2441704134" sldId="2218"/>
        </pc:sldMkLst>
        <pc:spChg chg="del">
          <ac:chgData name="Aishwarya B" userId="0867edd5-7bf9-49fb-9002-3cb2c79b09e0" providerId="ADAL" clId="{067BEB74-AB2A-4C8D-B6B1-DC0A0AB36726}" dt="2024-04-01T13:10:50.127" v="7858" actId="478"/>
          <ac:spMkLst>
            <pc:docMk/>
            <pc:sldMk cId="2441704134" sldId="2218"/>
            <ac:spMk id="2" creationId="{0C4C2100-02FF-1F41-BEDE-4CB57DA812B1}"/>
          </ac:spMkLst>
        </pc:spChg>
        <pc:spChg chg="del">
          <ac:chgData name="Aishwarya B" userId="0867edd5-7bf9-49fb-9002-3cb2c79b09e0" providerId="ADAL" clId="{067BEB74-AB2A-4C8D-B6B1-DC0A0AB36726}" dt="2024-04-03T04:46:16.948" v="8648" actId="478"/>
          <ac:spMkLst>
            <pc:docMk/>
            <pc:sldMk cId="2441704134" sldId="2218"/>
            <ac:spMk id="3" creationId="{01D9683E-12B8-60A5-7278-76A70202D65D}"/>
          </ac:spMkLst>
        </pc:spChg>
        <pc:spChg chg="mod">
          <ac:chgData name="Aishwarya B" userId="0867edd5-7bf9-49fb-9002-3cb2c79b09e0" providerId="ADAL" clId="{067BEB74-AB2A-4C8D-B6B1-DC0A0AB36726}" dt="2024-04-03T08:51:56.646" v="9480" actId="20577"/>
          <ac:spMkLst>
            <pc:docMk/>
            <pc:sldMk cId="2441704134" sldId="2218"/>
            <ac:spMk id="4" creationId="{E4DB403B-347D-A442-280F-DBCB328356A4}"/>
          </ac:spMkLst>
        </pc:spChg>
        <pc:spChg chg="add mod">
          <ac:chgData name="Aishwarya B" userId="0867edd5-7bf9-49fb-9002-3cb2c79b09e0" providerId="ADAL" clId="{067BEB74-AB2A-4C8D-B6B1-DC0A0AB36726}" dt="2024-04-01T13:13:57.068" v="7903"/>
          <ac:spMkLst>
            <pc:docMk/>
            <pc:sldMk cId="2441704134" sldId="2218"/>
            <ac:spMk id="8" creationId="{E85C5DA4-2CB6-EF15-EFDC-D59695B2FB33}"/>
          </ac:spMkLst>
        </pc:spChg>
        <pc:graphicFrameChg chg="add del mod modGraphic">
          <ac:chgData name="Aishwarya B" userId="0867edd5-7bf9-49fb-9002-3cb2c79b09e0" providerId="ADAL" clId="{067BEB74-AB2A-4C8D-B6B1-DC0A0AB36726}" dt="2024-04-01T13:11:13.571" v="7864" actId="478"/>
          <ac:graphicFrameMkLst>
            <pc:docMk/>
            <pc:sldMk cId="2441704134" sldId="2218"/>
            <ac:graphicFrameMk id="5" creationId="{B98E66CC-252D-EF8A-EFDB-DADF23148BA0}"/>
          </ac:graphicFrameMkLst>
        </pc:graphicFrameChg>
        <pc:graphicFrameChg chg="add mod modGraphic">
          <ac:chgData name="Aishwarya B" userId="0867edd5-7bf9-49fb-9002-3cb2c79b09e0" providerId="ADAL" clId="{067BEB74-AB2A-4C8D-B6B1-DC0A0AB36726}" dt="2024-04-03T08:52:03.419" v="9494" actId="20577"/>
          <ac:graphicFrameMkLst>
            <pc:docMk/>
            <pc:sldMk cId="2441704134" sldId="2218"/>
            <ac:graphicFrameMk id="6" creationId="{3C0276A1-C00B-DF52-A94C-DF86AA64115F}"/>
          </ac:graphicFrameMkLst>
        </pc:graphicFrameChg>
        <pc:cxnChg chg="add del mod replST">
          <ac:chgData name="Aishwarya B" userId="0867edd5-7bf9-49fb-9002-3cb2c79b09e0" providerId="ADAL" clId="{067BEB74-AB2A-4C8D-B6B1-DC0A0AB36726}" dt="2024-04-01T13:13:57.068" v="7905"/>
          <ac:cxnSpMkLst>
            <pc:docMk/>
            <pc:sldMk cId="2441704134" sldId="2218"/>
            <ac:cxnSpMk id="7" creationId="{0337C002-4620-BFF6-7B24-697428C03BB9}"/>
          </ac:cxnSpMkLst>
        </pc:cxnChg>
      </pc:sldChg>
      <pc:sldChg chg="modSp new mod ord">
        <pc:chgData name="Aishwarya B" userId="0867edd5-7bf9-49fb-9002-3cb2c79b09e0" providerId="ADAL" clId="{067BEB74-AB2A-4C8D-B6B1-DC0A0AB36726}" dt="2024-04-04T04:03:50.717" v="10253" actId="14100"/>
        <pc:sldMkLst>
          <pc:docMk/>
          <pc:sldMk cId="2198249275" sldId="2219"/>
        </pc:sldMkLst>
        <pc:spChg chg="mod">
          <ac:chgData name="Aishwarya B" userId="0867edd5-7bf9-49fb-9002-3cb2c79b09e0" providerId="ADAL" clId="{067BEB74-AB2A-4C8D-B6B1-DC0A0AB36726}" dt="2024-04-02T10:52:26.015" v="8301" actId="20577"/>
          <ac:spMkLst>
            <pc:docMk/>
            <pc:sldMk cId="2198249275" sldId="2219"/>
            <ac:spMk id="2" creationId="{BE09406D-2E8C-712A-5180-277B67DC540E}"/>
          </ac:spMkLst>
        </pc:spChg>
        <pc:spChg chg="mod">
          <ac:chgData name="Aishwarya B" userId="0867edd5-7bf9-49fb-9002-3cb2c79b09e0" providerId="ADAL" clId="{067BEB74-AB2A-4C8D-B6B1-DC0A0AB36726}" dt="2024-04-04T04:03:50.717" v="10253" actId="14100"/>
          <ac:spMkLst>
            <pc:docMk/>
            <pc:sldMk cId="2198249275" sldId="2219"/>
            <ac:spMk id="3" creationId="{DFE6D7C7-461A-8FD4-1006-D56A53F86649}"/>
          </ac:spMkLst>
        </pc:spChg>
        <pc:spChg chg="mod">
          <ac:chgData name="Aishwarya B" userId="0867edd5-7bf9-49fb-9002-3cb2c79b09e0" providerId="ADAL" clId="{067BEB74-AB2A-4C8D-B6B1-DC0A0AB36726}" dt="2024-04-02T10:53:45.011" v="8303" actId="20577"/>
          <ac:spMkLst>
            <pc:docMk/>
            <pc:sldMk cId="2198249275" sldId="2219"/>
            <ac:spMk id="4" creationId="{117EE1AB-CC38-7362-CF25-7E07DF14F60C}"/>
          </ac:spMkLst>
        </pc:spChg>
      </pc:sldChg>
      <pc:sldChg chg="modSp new mod modNotesTx">
        <pc:chgData name="Aishwarya B" userId="0867edd5-7bf9-49fb-9002-3cb2c79b09e0" providerId="ADAL" clId="{067BEB74-AB2A-4C8D-B6B1-DC0A0AB36726}" dt="2024-04-03T18:12:24.546" v="10047" actId="113"/>
        <pc:sldMkLst>
          <pc:docMk/>
          <pc:sldMk cId="1882390640" sldId="2220"/>
        </pc:sldMkLst>
        <pc:spChg chg="mod">
          <ac:chgData name="Aishwarya B" userId="0867edd5-7bf9-49fb-9002-3cb2c79b09e0" providerId="ADAL" clId="{067BEB74-AB2A-4C8D-B6B1-DC0A0AB36726}" dt="2024-04-03T18:08:18.670" v="10036" actId="20577"/>
          <ac:spMkLst>
            <pc:docMk/>
            <pc:sldMk cId="1882390640" sldId="2220"/>
            <ac:spMk id="2" creationId="{C92C17B4-6343-EABC-D7CC-C757A54F40C5}"/>
          </ac:spMkLst>
        </pc:spChg>
        <pc:spChg chg="mod">
          <ac:chgData name="Aishwarya B" userId="0867edd5-7bf9-49fb-9002-3cb2c79b09e0" providerId="ADAL" clId="{067BEB74-AB2A-4C8D-B6B1-DC0A0AB36726}" dt="2024-04-03T18:11:44.331" v="10043" actId="20577"/>
          <ac:spMkLst>
            <pc:docMk/>
            <pc:sldMk cId="1882390640" sldId="2220"/>
            <ac:spMk id="3" creationId="{A961ADE7-E273-A304-7F71-456D7364491D}"/>
          </ac:spMkLst>
        </pc:spChg>
      </pc:sldChg>
      <pc:sldChg chg="addSp delSp modSp new mod">
        <pc:chgData name="Aishwarya B" userId="0867edd5-7bf9-49fb-9002-3cb2c79b09e0" providerId="ADAL" clId="{067BEB74-AB2A-4C8D-B6B1-DC0A0AB36726}" dt="2024-04-04T04:27:17.703" v="10482"/>
        <pc:sldMkLst>
          <pc:docMk/>
          <pc:sldMk cId="1566558707" sldId="2221"/>
        </pc:sldMkLst>
        <pc:spChg chg="mod">
          <ac:chgData name="Aishwarya B" userId="0867edd5-7bf9-49fb-9002-3cb2c79b09e0" providerId="ADAL" clId="{067BEB74-AB2A-4C8D-B6B1-DC0A0AB36726}" dt="2024-04-04T04:15:32.317" v="10334" actId="20577"/>
          <ac:spMkLst>
            <pc:docMk/>
            <pc:sldMk cId="1566558707" sldId="2221"/>
            <ac:spMk id="2" creationId="{AEB9435F-AD86-3A85-E08B-8066A3746365}"/>
          </ac:spMkLst>
        </pc:spChg>
        <pc:spChg chg="mod">
          <ac:chgData name="Aishwarya B" userId="0867edd5-7bf9-49fb-9002-3cb2c79b09e0" providerId="ADAL" clId="{067BEB74-AB2A-4C8D-B6B1-DC0A0AB36726}" dt="2024-04-04T04:01:30.348" v="10251" actId="1076"/>
          <ac:spMkLst>
            <pc:docMk/>
            <pc:sldMk cId="1566558707" sldId="2221"/>
            <ac:spMk id="3" creationId="{F449676D-C326-3DDE-62B0-7011F3AC7187}"/>
          </ac:spMkLst>
        </pc:spChg>
        <pc:spChg chg="mod">
          <ac:chgData name="Aishwarya B" userId="0867edd5-7bf9-49fb-9002-3cb2c79b09e0" providerId="ADAL" clId="{067BEB74-AB2A-4C8D-B6B1-DC0A0AB36726}" dt="2024-04-04T03:47:16.429" v="10130" actId="20577"/>
          <ac:spMkLst>
            <pc:docMk/>
            <pc:sldMk cId="1566558707" sldId="2221"/>
            <ac:spMk id="4" creationId="{92873F19-BBA1-5DFC-CFF2-115E1948E827}"/>
          </ac:spMkLst>
        </pc:spChg>
        <pc:spChg chg="add mod">
          <ac:chgData name="Aishwarya B" userId="0867edd5-7bf9-49fb-9002-3cb2c79b09e0" providerId="ADAL" clId="{067BEB74-AB2A-4C8D-B6B1-DC0A0AB36726}" dt="2024-04-04T03:47:22.571" v="10156"/>
          <ac:spMkLst>
            <pc:docMk/>
            <pc:sldMk cId="1566558707" sldId="2221"/>
            <ac:spMk id="6" creationId="{E276F817-709A-85B7-8930-94169F042C9F}"/>
          </ac:spMkLst>
        </pc:spChg>
        <pc:spChg chg="add del">
          <ac:chgData name="Aishwarya B" userId="0867edd5-7bf9-49fb-9002-3cb2c79b09e0" providerId="ADAL" clId="{067BEB74-AB2A-4C8D-B6B1-DC0A0AB36726}" dt="2024-04-04T04:27:17.684" v="10481"/>
          <ac:spMkLst>
            <pc:docMk/>
            <pc:sldMk cId="1566558707" sldId="2221"/>
            <ac:spMk id="7" creationId="{322393DF-5CFF-E4CD-7A3B-9342872A4404}"/>
          </ac:spMkLst>
        </pc:spChg>
        <pc:picChg chg="add">
          <ac:chgData name="Aishwarya B" userId="0867edd5-7bf9-49fb-9002-3cb2c79b09e0" providerId="ADAL" clId="{067BEB74-AB2A-4C8D-B6B1-DC0A0AB36726}" dt="2024-04-04T04:27:17.703" v="10482"/>
          <ac:picMkLst>
            <pc:docMk/>
            <pc:sldMk cId="1566558707" sldId="2221"/>
            <ac:picMk id="8" creationId="{899475F4-E5C1-581D-623F-DDDB398396A7}"/>
          </ac:picMkLst>
        </pc:picChg>
        <pc:cxnChg chg="add del mod replST">
          <ac:chgData name="Aishwarya B" userId="0867edd5-7bf9-49fb-9002-3cb2c79b09e0" providerId="ADAL" clId="{067BEB74-AB2A-4C8D-B6B1-DC0A0AB36726}" dt="2024-04-04T03:47:22.571" v="10158"/>
          <ac:cxnSpMkLst>
            <pc:docMk/>
            <pc:sldMk cId="1566558707" sldId="2221"/>
            <ac:cxnSpMk id="5" creationId="{E7C2BEBA-8173-4660-C802-80D4B6F0828E}"/>
          </ac:cxnSpMkLst>
        </pc:cxnChg>
      </pc:sldChg>
      <pc:sldChg chg="add del">
        <pc:chgData name="Aishwarya B" userId="0867edd5-7bf9-49fb-9002-3cb2c79b09e0" providerId="ADAL" clId="{067BEB74-AB2A-4C8D-B6B1-DC0A0AB36726}" dt="2024-04-03T04:47:35.647" v="8653"/>
        <pc:sldMkLst>
          <pc:docMk/>
          <pc:sldMk cId="1984240285" sldId="2221"/>
        </pc:sldMkLst>
      </pc:sldChg>
      <pc:sldChg chg="add del">
        <pc:chgData name="Aishwarya B" userId="0867edd5-7bf9-49fb-9002-3cb2c79b09e0" providerId="ADAL" clId="{067BEB74-AB2A-4C8D-B6B1-DC0A0AB36726}" dt="2024-04-03T07:38:44.218" v="9252"/>
        <pc:sldMkLst>
          <pc:docMk/>
          <pc:sldMk cId="2741291708" sldId="2221"/>
        </pc:sldMkLst>
      </pc:sldChg>
      <pc:sldChg chg="new del">
        <pc:chgData name="Aishwarya B" userId="0867edd5-7bf9-49fb-9002-3cb2c79b09e0" providerId="ADAL" clId="{067BEB74-AB2A-4C8D-B6B1-DC0A0AB36726}" dt="2024-04-04T04:04:13.696" v="10255" actId="680"/>
        <pc:sldMkLst>
          <pc:docMk/>
          <pc:sldMk cId="3729837917" sldId="2222"/>
        </pc:sldMkLst>
      </pc:sldChg>
      <pc:sldChg chg="modSp new mod">
        <pc:chgData name="Aishwarya B" userId="0867edd5-7bf9-49fb-9002-3cb2c79b09e0" providerId="ADAL" clId="{067BEB74-AB2A-4C8D-B6B1-DC0A0AB36726}" dt="2024-04-04T04:06:19.922" v="10307" actId="20577"/>
        <pc:sldMkLst>
          <pc:docMk/>
          <pc:sldMk cId="4138042651" sldId="2222"/>
        </pc:sldMkLst>
        <pc:spChg chg="mod">
          <ac:chgData name="Aishwarya B" userId="0867edd5-7bf9-49fb-9002-3cb2c79b09e0" providerId="ADAL" clId="{067BEB74-AB2A-4C8D-B6B1-DC0A0AB36726}" dt="2024-04-04T04:04:38.889" v="10303" actId="20577"/>
          <ac:spMkLst>
            <pc:docMk/>
            <pc:sldMk cId="4138042651" sldId="2222"/>
            <ac:spMk id="2" creationId="{1E6DD976-9288-3C41-4EC3-3A97108A0219}"/>
          </ac:spMkLst>
        </pc:spChg>
        <pc:spChg chg="mod">
          <ac:chgData name="Aishwarya B" userId="0867edd5-7bf9-49fb-9002-3cb2c79b09e0" providerId="ADAL" clId="{067BEB74-AB2A-4C8D-B6B1-DC0A0AB36726}" dt="2024-04-04T04:06:15.194" v="10305" actId="20577"/>
          <ac:spMkLst>
            <pc:docMk/>
            <pc:sldMk cId="4138042651" sldId="2222"/>
            <ac:spMk id="3" creationId="{1CE91AF3-2693-E275-28C9-76CE574F40E5}"/>
          </ac:spMkLst>
        </pc:spChg>
        <pc:spChg chg="mod">
          <ac:chgData name="Aishwarya B" userId="0867edd5-7bf9-49fb-9002-3cb2c79b09e0" providerId="ADAL" clId="{067BEB74-AB2A-4C8D-B6B1-DC0A0AB36726}" dt="2024-04-04T04:06:19.922" v="10307" actId="20577"/>
          <ac:spMkLst>
            <pc:docMk/>
            <pc:sldMk cId="4138042651" sldId="2222"/>
            <ac:spMk id="4" creationId="{A18B1E9D-C859-B4E4-2587-A011765757A7}"/>
          </ac:spMkLst>
        </pc:spChg>
      </pc:sldChg>
    </pc:docChg>
  </pc:docChgLst>
  <pc:docChgLst>
    <pc:chgData name="Aleena Raj" userId="S::aleena.raj@simplilearn.com::a8a118e5-a6ae-42e0-9165-fbbc7d58dfa2" providerId="AD" clId="Web-{4B178F3E-C461-E0F0-6D12-E8F3F8EB6F54}"/>
    <pc:docChg chg="modSld">
      <pc:chgData name="Aleena Raj" userId="S::aleena.raj@simplilearn.com::a8a118e5-a6ae-42e0-9165-fbbc7d58dfa2" providerId="AD" clId="Web-{4B178F3E-C461-E0F0-6D12-E8F3F8EB6F54}" dt="2024-04-04T04:22:27.837" v="46" actId="20577"/>
      <pc:docMkLst>
        <pc:docMk/>
      </pc:docMkLst>
      <pc:sldChg chg="modSp">
        <pc:chgData name="Aleena Raj" userId="S::aleena.raj@simplilearn.com::a8a118e5-a6ae-42e0-9165-fbbc7d58dfa2" providerId="AD" clId="Web-{4B178F3E-C461-E0F0-6D12-E8F3F8EB6F54}" dt="2024-04-04T04:15:52.210" v="39" actId="20577"/>
        <pc:sldMkLst>
          <pc:docMk/>
          <pc:sldMk cId="102420538" sldId="393"/>
        </pc:sldMkLst>
        <pc:spChg chg="mod">
          <ac:chgData name="Aleena Raj" userId="S::aleena.raj@simplilearn.com::a8a118e5-a6ae-42e0-9165-fbbc7d58dfa2" providerId="AD" clId="Web-{4B178F3E-C461-E0F0-6D12-E8F3F8EB6F54}" dt="2024-04-04T04:15:52.210" v="39" actId="20577"/>
          <ac:spMkLst>
            <pc:docMk/>
            <pc:sldMk cId="102420538" sldId="393"/>
            <ac:spMk id="3" creationId="{C60C7ACD-CDC1-8359-1680-9560358405D4}"/>
          </ac:spMkLst>
        </pc:spChg>
      </pc:sldChg>
      <pc:sldChg chg="modSp">
        <pc:chgData name="Aleena Raj" userId="S::aleena.raj@simplilearn.com::a8a118e5-a6ae-42e0-9165-fbbc7d58dfa2" providerId="AD" clId="Web-{4B178F3E-C461-E0F0-6D12-E8F3F8EB6F54}" dt="2024-04-04T04:22:27.837" v="46" actId="20577"/>
        <pc:sldMkLst>
          <pc:docMk/>
          <pc:sldMk cId="4138042651" sldId="2222"/>
        </pc:sldMkLst>
        <pc:spChg chg="mod">
          <ac:chgData name="Aleena Raj" userId="S::aleena.raj@simplilearn.com::a8a118e5-a6ae-42e0-9165-fbbc7d58dfa2" providerId="AD" clId="Web-{4B178F3E-C461-E0F0-6D12-E8F3F8EB6F54}" dt="2024-04-04T04:22:27.837" v="46" actId="20577"/>
          <ac:spMkLst>
            <pc:docMk/>
            <pc:sldMk cId="4138042651" sldId="2222"/>
            <ac:spMk id="3" creationId="{1CE91AF3-2693-E275-28C9-76CE574F40E5}"/>
          </ac:spMkLst>
        </pc:spChg>
      </pc:sldChg>
    </pc:docChg>
  </pc:docChgLst>
  <pc:docChgLst>
    <pc:chgData name="Guwalani Kunal" userId="S::guwalani.kunal@simplilearn.com::18ebe22a-2a61-47bf-9fc2-2bfaf0cd3e75" providerId="AD" clId="Web-{5854389B-5C44-C94C-F534-E521176DA674}"/>
    <pc:docChg chg="">
      <pc:chgData name="Guwalani Kunal" userId="S::guwalani.kunal@simplilearn.com::18ebe22a-2a61-47bf-9fc2-2bfaf0cd3e75" providerId="AD" clId="Web-{5854389B-5C44-C94C-F534-E521176DA674}" dt="2024-04-12T21:16:47.258" v="3"/>
      <pc:docMkLst>
        <pc:docMk/>
      </pc:docMkLst>
      <pc:sldChg chg="modCm">
        <pc:chgData name="Guwalani Kunal" userId="S::guwalani.kunal@simplilearn.com::18ebe22a-2a61-47bf-9fc2-2bfaf0cd3e75" providerId="AD" clId="Web-{5854389B-5C44-C94C-F534-E521176DA674}" dt="2024-04-12T21:15:42.351" v="0"/>
        <pc:sldMkLst>
          <pc:docMk/>
          <pc:sldMk cId="2396102663" sldId="378"/>
        </pc:sldMkLst>
        <pc:extLst>
          <p:ext xmlns:p="http://schemas.openxmlformats.org/presentationml/2006/main" uri="{D6D511B9-2390-475A-947B-AFAB55BFBCF1}">
            <pc226:cmChg xmlns:pc226="http://schemas.microsoft.com/office/powerpoint/2022/06/main/command" chg="">
              <pc226:chgData name="Guwalani Kunal" userId="S::guwalani.kunal@simplilearn.com::18ebe22a-2a61-47bf-9fc2-2bfaf0cd3e75" providerId="AD" clId="Web-{5854389B-5C44-C94C-F534-E521176DA674}" dt="2024-04-12T21:15:42.351" v="0"/>
              <pc2:cmMkLst xmlns:pc2="http://schemas.microsoft.com/office/powerpoint/2019/9/main/command">
                <pc:docMk/>
                <pc:sldMk cId="2396102663" sldId="378"/>
                <pc2:cmMk id="{C142C2E9-17B7-4D85-926E-09DE728203C9}"/>
              </pc2:cmMkLst>
              <pc226:cmRplyChg chg="add">
                <pc226:chgData name="Guwalani Kunal" userId="S::guwalani.kunal@simplilearn.com::18ebe22a-2a61-47bf-9fc2-2bfaf0cd3e75" providerId="AD" clId="Web-{5854389B-5C44-C94C-F534-E521176DA674}" dt="2024-04-12T21:15:42.351" v="0"/>
                <pc2:cmRplyMkLst xmlns:pc2="http://schemas.microsoft.com/office/powerpoint/2019/9/main/command">
                  <pc:docMk/>
                  <pc:sldMk cId="2396102663" sldId="378"/>
                  <pc2:cmMk id="{C142C2E9-17B7-4D85-926E-09DE728203C9}"/>
                  <pc2:cmRplyMk id="{FC926EC7-A401-4DDF-8962-115445E6ED52}"/>
                </pc2:cmRplyMkLst>
              </pc226:cmRplyChg>
            </pc226:cmChg>
          </p:ext>
        </pc:extLst>
      </pc:sldChg>
      <pc:sldChg chg="modCm">
        <pc:chgData name="Guwalani Kunal" userId="S::guwalani.kunal@simplilearn.com::18ebe22a-2a61-47bf-9fc2-2bfaf0cd3e75" providerId="AD" clId="Web-{5854389B-5C44-C94C-F534-E521176DA674}" dt="2024-04-12T21:16:47.258" v="3"/>
        <pc:sldMkLst>
          <pc:docMk/>
          <pc:sldMk cId="4089060999" sldId="381"/>
        </pc:sldMkLst>
        <pc:extLst>
          <p:ext xmlns:p="http://schemas.openxmlformats.org/presentationml/2006/main" uri="{D6D511B9-2390-475A-947B-AFAB55BFBCF1}">
            <pc226:cmChg xmlns:pc226="http://schemas.microsoft.com/office/powerpoint/2022/06/main/command" chg="">
              <pc226:chgData name="Guwalani Kunal" userId="S::guwalani.kunal@simplilearn.com::18ebe22a-2a61-47bf-9fc2-2bfaf0cd3e75" providerId="AD" clId="Web-{5854389B-5C44-C94C-F534-E521176DA674}" dt="2024-04-12T21:16:47.258" v="3"/>
              <pc2:cmMkLst xmlns:pc2="http://schemas.microsoft.com/office/powerpoint/2019/9/main/command">
                <pc:docMk/>
                <pc:sldMk cId="4089060999" sldId="381"/>
                <pc2:cmMk id="{63C72054-6797-42CB-840A-7A295869B9B8}"/>
              </pc2:cmMkLst>
              <pc226:cmRplyChg chg="add">
                <pc226:chgData name="Guwalani Kunal" userId="S::guwalani.kunal@simplilearn.com::18ebe22a-2a61-47bf-9fc2-2bfaf0cd3e75" providerId="AD" clId="Web-{5854389B-5C44-C94C-F534-E521176DA674}" dt="2024-04-12T21:16:47.258" v="3"/>
                <pc2:cmRplyMkLst xmlns:pc2="http://schemas.microsoft.com/office/powerpoint/2019/9/main/command">
                  <pc:docMk/>
                  <pc:sldMk cId="4089060999" sldId="381"/>
                  <pc2:cmMk id="{63C72054-6797-42CB-840A-7A295869B9B8}"/>
                  <pc2:cmRplyMk id="{290DD17D-57B6-4A03-8508-737388B0436D}"/>
                </pc2:cmRplyMkLst>
              </pc226:cmRplyChg>
            </pc226:cmChg>
          </p:ext>
        </pc:extLst>
      </pc:sldChg>
      <pc:sldChg chg="modCm">
        <pc:chgData name="Guwalani Kunal" userId="S::guwalani.kunal@simplilearn.com::18ebe22a-2a61-47bf-9fc2-2bfaf0cd3e75" providerId="AD" clId="Web-{5854389B-5C44-C94C-F534-E521176DA674}" dt="2024-04-12T21:16:20.430" v="2"/>
        <pc:sldMkLst>
          <pc:docMk/>
          <pc:sldMk cId="2475413167" sldId="392"/>
        </pc:sldMkLst>
        <pc:extLst>
          <p:ext xmlns:p="http://schemas.openxmlformats.org/presentationml/2006/main" uri="{D6D511B9-2390-475A-947B-AFAB55BFBCF1}">
            <pc226:cmChg xmlns:pc226="http://schemas.microsoft.com/office/powerpoint/2022/06/main/command" chg="mod">
              <pc226:chgData name="Guwalani Kunal" userId="S::guwalani.kunal@simplilearn.com::18ebe22a-2a61-47bf-9fc2-2bfaf0cd3e75" providerId="AD" clId="Web-{5854389B-5C44-C94C-F534-E521176DA674}" dt="2024-04-12T21:16:20.430" v="2"/>
              <pc2:cmMkLst xmlns:pc2="http://schemas.microsoft.com/office/powerpoint/2019/9/main/command">
                <pc:docMk/>
                <pc:sldMk cId="2475413167" sldId="392"/>
                <pc2:cmMk id="{82861D20-9456-4991-BA88-1138A6B65B8A}"/>
              </pc2:cmMkLst>
              <pc226:cmRplyChg chg="add">
                <pc226:chgData name="Guwalani Kunal" userId="S::guwalani.kunal@simplilearn.com::18ebe22a-2a61-47bf-9fc2-2bfaf0cd3e75" providerId="AD" clId="Web-{5854389B-5C44-C94C-F534-E521176DA674}" dt="2024-04-12T21:16:20.430" v="2"/>
                <pc2:cmRplyMkLst xmlns:pc2="http://schemas.microsoft.com/office/powerpoint/2019/9/main/command">
                  <pc:docMk/>
                  <pc:sldMk cId="2475413167" sldId="392"/>
                  <pc2:cmMk id="{82861D20-9456-4991-BA88-1138A6B65B8A}"/>
                  <pc2:cmRplyMk id="{FBB20F52-DB15-43A7-A2E0-DD78DF200D54}"/>
                </pc2:cmRplyMkLst>
              </pc226:cmRplyChg>
            </pc226:cmChg>
          </p:ext>
        </pc:extLst>
      </pc:sldChg>
    </pc:docChg>
  </pc:docChgLst>
  <pc:docChgLst>
    <pc:chgData name="Uma Kumari" userId="S::uma.kumari@simplilearn.com::f154a5f4-9073-40a7-83a4-0584e0f34eaa" providerId="AD" clId="Web-{6FA67852-0A76-1E1D-9B1A-A08032AD4FB7}"/>
    <pc:docChg chg="addSld delSld modSld">
      <pc:chgData name="Uma Kumari" userId="S::uma.kumari@simplilearn.com::f154a5f4-9073-40a7-83a4-0584e0f34eaa" providerId="AD" clId="Web-{6FA67852-0A76-1E1D-9B1A-A08032AD4FB7}" dt="2024-04-05T06:33:16.051" v="62" actId="20577"/>
      <pc:docMkLst>
        <pc:docMk/>
      </pc:docMkLst>
      <pc:sldChg chg="del">
        <pc:chgData name="Uma Kumari" userId="S::uma.kumari@simplilearn.com::f154a5f4-9073-40a7-83a4-0584e0f34eaa" providerId="AD" clId="Web-{6FA67852-0A76-1E1D-9B1A-A08032AD4FB7}" dt="2024-04-05T06:19:05.329" v="33"/>
        <pc:sldMkLst>
          <pc:docMk/>
          <pc:sldMk cId="1652990340" sldId="2147"/>
        </pc:sldMkLst>
      </pc:sldChg>
      <pc:sldChg chg="modSp addCm delCm modNotes">
        <pc:chgData name="Uma Kumari" userId="S::uma.kumari@simplilearn.com::f154a5f4-9073-40a7-83a4-0584e0f34eaa" providerId="AD" clId="Web-{6FA67852-0A76-1E1D-9B1A-A08032AD4FB7}" dt="2024-04-05T06:33:16.051" v="62" actId="20577"/>
        <pc:sldMkLst>
          <pc:docMk/>
          <pc:sldMk cId="3579084070" sldId="2203"/>
        </pc:sldMkLst>
        <pc:spChg chg="mod">
          <ac:chgData name="Uma Kumari" userId="S::uma.kumari@simplilearn.com::f154a5f4-9073-40a7-83a4-0584e0f34eaa" providerId="AD" clId="Web-{6FA67852-0A76-1E1D-9B1A-A08032AD4FB7}" dt="2024-04-05T06:33:16.051" v="62" actId="20577"/>
          <ac:spMkLst>
            <pc:docMk/>
            <pc:sldMk cId="3579084070" sldId="2203"/>
            <ac:spMk id="3" creationId="{60886389-AAA9-033A-355E-ED34BB7C5EE6}"/>
          </ac:spMkLst>
        </pc:spChg>
        <pc:spChg chg="mod">
          <ac:chgData name="Uma Kumari" userId="S::uma.kumari@simplilearn.com::f154a5f4-9073-40a7-83a4-0584e0f34eaa" providerId="AD" clId="Web-{6FA67852-0A76-1E1D-9B1A-A08032AD4FB7}" dt="2024-04-05T06:27:01.512" v="54" actId="20577"/>
          <ac:spMkLst>
            <pc:docMk/>
            <pc:sldMk cId="3579084070" sldId="2203"/>
            <ac:spMk id="35" creationId="{9CDB4F3E-C6F8-C05E-FD25-72FD359B839B}"/>
          </ac:spMkLst>
        </pc:spChg>
        <pc:extLst>
          <p:ext xmlns:p="http://schemas.openxmlformats.org/presentationml/2006/main" uri="{D6D511B9-2390-475A-947B-AFAB55BFBCF1}">
            <pc226:cmChg xmlns:pc226="http://schemas.microsoft.com/office/powerpoint/2022/06/main/command" chg="del">
              <pc226:chgData name="Uma Kumari" userId="S::uma.kumari@simplilearn.com::f154a5f4-9073-40a7-83a4-0584e0f34eaa" providerId="AD" clId="Web-{6FA67852-0A76-1E1D-9B1A-A08032AD4FB7}" dt="2024-04-05T06:29:08.374" v="58"/>
              <pc2:cmMkLst xmlns:pc2="http://schemas.microsoft.com/office/powerpoint/2019/9/main/command">
                <pc:docMk/>
                <pc:sldMk cId="3579084070" sldId="2203"/>
                <pc2:cmMk id="{7FC1383D-8852-4756-A2E2-598473E90D76}"/>
              </pc2:cmMkLst>
            </pc226:cmChg>
            <pc226:cmChg xmlns:pc226="http://schemas.microsoft.com/office/powerpoint/2022/06/main/command" chg="add">
              <pc226:chgData name="Uma Kumari" userId="S::uma.kumari@simplilearn.com::f154a5f4-9073-40a7-83a4-0584e0f34eaa" providerId="AD" clId="Web-{6FA67852-0A76-1E1D-9B1A-A08032AD4FB7}" dt="2024-04-05T06:33:03.926" v="60"/>
              <pc2:cmMkLst xmlns:pc2="http://schemas.microsoft.com/office/powerpoint/2019/9/main/command">
                <pc:docMk/>
                <pc:sldMk cId="3579084070" sldId="2203"/>
                <pc2:cmMk id="{9330A682-6A03-4B4A-9914-12D69FEFD73F}"/>
              </pc2:cmMkLst>
            </pc226:cmChg>
          </p:ext>
        </pc:extLst>
      </pc:sldChg>
      <pc:sldChg chg="del">
        <pc:chgData name="Uma Kumari" userId="S::uma.kumari@simplilearn.com::f154a5f4-9073-40a7-83a4-0584e0f34eaa" providerId="AD" clId="Web-{6FA67852-0A76-1E1D-9B1A-A08032AD4FB7}" dt="2024-04-05T06:29:38.453" v="59"/>
        <pc:sldMkLst>
          <pc:docMk/>
          <pc:sldMk cId="595641172" sldId="2224"/>
        </pc:sldMkLst>
      </pc:sldChg>
      <pc:sldChg chg="modSp add del replId">
        <pc:chgData name="Uma Kumari" userId="S::uma.kumari@simplilearn.com::f154a5f4-9073-40a7-83a4-0584e0f34eaa" providerId="AD" clId="Web-{6FA67852-0A76-1E1D-9B1A-A08032AD4FB7}" dt="2024-04-05T06:18:19.641" v="32"/>
        <pc:sldMkLst>
          <pc:docMk/>
          <pc:sldMk cId="975224810" sldId="2226"/>
        </pc:sldMkLst>
        <pc:spChg chg="mod">
          <ac:chgData name="Uma Kumari" userId="S::uma.kumari@simplilearn.com::f154a5f4-9073-40a7-83a4-0584e0f34eaa" providerId="AD" clId="Web-{6FA67852-0A76-1E1D-9B1A-A08032AD4FB7}" dt="2024-04-05T06:18:12.328" v="31" actId="20577"/>
          <ac:spMkLst>
            <pc:docMk/>
            <pc:sldMk cId="975224810" sldId="2226"/>
            <ac:spMk id="4" creationId="{D7AAE7EF-AD1F-BB40-6F31-A98F0EF31924}"/>
          </ac:spMkLst>
        </pc:spChg>
      </pc:sldChg>
      <pc:sldChg chg="modSp add replId">
        <pc:chgData name="Uma Kumari" userId="S::uma.kumari@simplilearn.com::f154a5f4-9073-40a7-83a4-0584e0f34eaa" providerId="AD" clId="Web-{6FA67852-0A76-1E1D-9B1A-A08032AD4FB7}" dt="2024-04-05T06:17:58.875" v="13" actId="20577"/>
        <pc:sldMkLst>
          <pc:docMk/>
          <pc:sldMk cId="4008603688" sldId="2227"/>
        </pc:sldMkLst>
        <pc:spChg chg="mod">
          <ac:chgData name="Uma Kumari" userId="S::uma.kumari@simplilearn.com::f154a5f4-9073-40a7-83a4-0584e0f34eaa" providerId="AD" clId="Web-{6FA67852-0A76-1E1D-9B1A-A08032AD4FB7}" dt="2024-04-05T06:17:58.875" v="13" actId="20577"/>
          <ac:spMkLst>
            <pc:docMk/>
            <pc:sldMk cId="4008603688" sldId="2227"/>
            <ac:spMk id="4" creationId="{0A1E4DFC-20C7-73E0-1D63-04195A76C326}"/>
          </ac:spMkLst>
        </pc:spChg>
      </pc:sldChg>
    </pc:docChg>
  </pc:docChgLst>
  <pc:docChgLst>
    <pc:chgData name="Guwalani Kunal" userId="18ebe22a-2a61-47bf-9fc2-2bfaf0cd3e75" providerId="ADAL" clId="{CDA6A477-0F53-459C-A29C-1DEA61F46E58}"/>
    <pc:docChg chg="undo custSel modSld">
      <pc:chgData name="Guwalani Kunal" userId="18ebe22a-2a61-47bf-9fc2-2bfaf0cd3e75" providerId="ADAL" clId="{CDA6A477-0F53-459C-A29C-1DEA61F46E58}" dt="2024-04-19T05:47:18.525" v="148" actId="20577"/>
      <pc:docMkLst>
        <pc:docMk/>
      </pc:docMkLst>
      <pc:sldChg chg="modSp mod modNotesTx">
        <pc:chgData name="Guwalani Kunal" userId="18ebe22a-2a61-47bf-9fc2-2bfaf0cd3e75" providerId="ADAL" clId="{CDA6A477-0F53-459C-A29C-1DEA61F46E58}" dt="2024-04-19T05:47:18.525" v="148" actId="20577"/>
        <pc:sldMkLst>
          <pc:docMk/>
          <pc:sldMk cId="102420538" sldId="393"/>
        </pc:sldMkLst>
        <pc:spChg chg="mod">
          <ac:chgData name="Guwalani Kunal" userId="18ebe22a-2a61-47bf-9fc2-2bfaf0cd3e75" providerId="ADAL" clId="{CDA6A477-0F53-459C-A29C-1DEA61F46E58}" dt="2024-04-19T05:32:46.430" v="108" actId="20577"/>
          <ac:spMkLst>
            <pc:docMk/>
            <pc:sldMk cId="102420538" sldId="393"/>
            <ac:spMk id="3" creationId="{C60C7ACD-CDC1-8359-1680-9560358405D4}"/>
          </ac:spMkLst>
        </pc:spChg>
      </pc:sldChg>
      <pc:sldChg chg="modSp mod">
        <pc:chgData name="Guwalani Kunal" userId="18ebe22a-2a61-47bf-9fc2-2bfaf0cd3e75" providerId="ADAL" clId="{CDA6A477-0F53-459C-A29C-1DEA61F46E58}" dt="2024-04-19T03:41:42.849" v="22" actId="20577"/>
        <pc:sldMkLst>
          <pc:docMk/>
          <pc:sldMk cId="1900299057" sldId="2210"/>
        </pc:sldMkLst>
        <pc:spChg chg="mod">
          <ac:chgData name="Guwalani Kunal" userId="18ebe22a-2a61-47bf-9fc2-2bfaf0cd3e75" providerId="ADAL" clId="{CDA6A477-0F53-459C-A29C-1DEA61F46E58}" dt="2024-04-19T03:41:42.849" v="22" actId="20577"/>
          <ac:spMkLst>
            <pc:docMk/>
            <pc:sldMk cId="1900299057" sldId="2210"/>
            <ac:spMk id="3" creationId="{0462AC37-AF0C-8E1F-A429-F39E0AAC6E4E}"/>
          </ac:spMkLst>
        </pc:spChg>
      </pc:sldChg>
      <pc:sldChg chg="modSp mod">
        <pc:chgData name="Guwalani Kunal" userId="18ebe22a-2a61-47bf-9fc2-2bfaf0cd3e75" providerId="ADAL" clId="{CDA6A477-0F53-459C-A29C-1DEA61F46E58}" dt="2024-04-19T03:41:50.899" v="43" actId="20577"/>
        <pc:sldMkLst>
          <pc:docMk/>
          <pc:sldMk cId="3866622340" sldId="2211"/>
        </pc:sldMkLst>
        <pc:spChg chg="mod">
          <ac:chgData name="Guwalani Kunal" userId="18ebe22a-2a61-47bf-9fc2-2bfaf0cd3e75" providerId="ADAL" clId="{CDA6A477-0F53-459C-A29C-1DEA61F46E58}" dt="2024-04-19T03:41:50.899" v="43" actId="20577"/>
          <ac:spMkLst>
            <pc:docMk/>
            <pc:sldMk cId="3866622340" sldId="2211"/>
            <ac:spMk id="3" creationId="{0462AC37-AF0C-8E1F-A429-F39E0AAC6E4E}"/>
          </ac:spMkLst>
        </pc:spChg>
      </pc:sldChg>
      <pc:sldChg chg="modSp mod">
        <pc:chgData name="Guwalani Kunal" userId="18ebe22a-2a61-47bf-9fc2-2bfaf0cd3e75" providerId="ADAL" clId="{CDA6A477-0F53-459C-A29C-1DEA61F46E58}" dt="2024-04-19T03:42:30.931" v="85" actId="20577"/>
        <pc:sldMkLst>
          <pc:docMk/>
          <pc:sldMk cId="2902202073" sldId="2212"/>
        </pc:sldMkLst>
        <pc:spChg chg="mod">
          <ac:chgData name="Guwalani Kunal" userId="18ebe22a-2a61-47bf-9fc2-2bfaf0cd3e75" providerId="ADAL" clId="{CDA6A477-0F53-459C-A29C-1DEA61F46E58}" dt="2024-04-19T03:42:30.931" v="85" actId="20577"/>
          <ac:spMkLst>
            <pc:docMk/>
            <pc:sldMk cId="2902202073" sldId="2212"/>
            <ac:spMk id="3" creationId="{0462AC37-AF0C-8E1F-A429-F39E0AAC6E4E}"/>
          </ac:spMkLst>
        </pc:spChg>
      </pc:sldChg>
      <pc:sldChg chg="modSp mod">
        <pc:chgData name="Guwalani Kunal" userId="18ebe22a-2a61-47bf-9fc2-2bfaf0cd3e75" providerId="ADAL" clId="{CDA6A477-0F53-459C-A29C-1DEA61F46E58}" dt="2024-04-19T03:43:05.574" v="105" actId="20577"/>
        <pc:sldMkLst>
          <pc:docMk/>
          <pc:sldMk cId="976000582" sldId="2213"/>
        </pc:sldMkLst>
        <pc:spChg chg="mod">
          <ac:chgData name="Guwalani Kunal" userId="18ebe22a-2a61-47bf-9fc2-2bfaf0cd3e75" providerId="ADAL" clId="{CDA6A477-0F53-459C-A29C-1DEA61F46E58}" dt="2024-04-19T03:43:05.574" v="105" actId="20577"/>
          <ac:spMkLst>
            <pc:docMk/>
            <pc:sldMk cId="976000582" sldId="2213"/>
            <ac:spMk id="3" creationId="{0462AC37-AF0C-8E1F-A429-F39E0AAC6E4E}"/>
          </ac:spMkLst>
        </pc:spChg>
      </pc:sldChg>
      <pc:sldChg chg="modSp mod">
        <pc:chgData name="Guwalani Kunal" userId="18ebe22a-2a61-47bf-9fc2-2bfaf0cd3e75" providerId="ADAL" clId="{CDA6A477-0F53-459C-A29C-1DEA61F46E58}" dt="2024-04-19T03:42:44.743" v="103" actId="20577"/>
        <pc:sldMkLst>
          <pc:docMk/>
          <pc:sldMk cId="3308931145" sldId="2215"/>
        </pc:sldMkLst>
        <pc:spChg chg="mod">
          <ac:chgData name="Guwalani Kunal" userId="18ebe22a-2a61-47bf-9fc2-2bfaf0cd3e75" providerId="ADAL" clId="{CDA6A477-0F53-459C-A29C-1DEA61F46E58}" dt="2024-04-19T03:42:44.743" v="103" actId="20577"/>
          <ac:spMkLst>
            <pc:docMk/>
            <pc:sldMk cId="3308931145" sldId="2215"/>
            <ac:spMk id="3" creationId="{D28F6C95-FC2B-6D83-DB0D-34626840C76F}"/>
          </ac:spMkLst>
        </pc:spChg>
      </pc:sldChg>
    </pc:docChg>
  </pc:docChgLst>
  <pc:docChgLst>
    <pc:chgData name="Uma Kumari" userId="S::uma.kumari@simplilearn.com::f154a5f4-9073-40a7-83a4-0584e0f34eaa" providerId="AD" clId="Web-{3D2307D4-5A78-AE84-9C03-CB721956AF23}"/>
    <pc:docChg chg="modSld">
      <pc:chgData name="Uma Kumari" userId="S::uma.kumari@simplilearn.com::f154a5f4-9073-40a7-83a4-0584e0f34eaa" providerId="AD" clId="Web-{3D2307D4-5A78-AE84-9C03-CB721956AF23}" dt="2024-04-04T09:01:04.627" v="46"/>
      <pc:docMkLst>
        <pc:docMk/>
      </pc:docMkLst>
      <pc:sldChg chg="addCm delCm">
        <pc:chgData name="Uma Kumari" userId="S::uma.kumari@simplilearn.com::f154a5f4-9073-40a7-83a4-0584e0f34eaa" providerId="AD" clId="Web-{3D2307D4-5A78-AE84-9C03-CB721956AF23}" dt="2024-04-04T08:52:38.975" v="37"/>
        <pc:sldMkLst>
          <pc:docMk/>
          <pc:sldMk cId="581828306" sldId="256"/>
        </pc:sldMkLst>
        <pc:extLst>
          <p:ext xmlns:p="http://schemas.openxmlformats.org/presentationml/2006/main" uri="{D6D511B9-2390-475A-947B-AFAB55BFBCF1}">
            <pc226:cmChg xmlns:pc226="http://schemas.microsoft.com/office/powerpoint/2022/06/main/command" chg="add del">
              <pc226:chgData name="Uma Kumari" userId="S::uma.kumari@simplilearn.com::f154a5f4-9073-40a7-83a4-0584e0f34eaa" providerId="AD" clId="Web-{3D2307D4-5A78-AE84-9C03-CB721956AF23}" dt="2024-04-04T08:52:38.975" v="37"/>
              <pc2:cmMkLst xmlns:pc2="http://schemas.microsoft.com/office/powerpoint/2019/9/main/command">
                <pc:docMk/>
                <pc:sldMk cId="581828306" sldId="256"/>
                <pc2:cmMk id="{68D763BA-0847-4981-8610-8A2703D38CE0}"/>
              </pc2:cmMkLst>
            </pc226:cmChg>
          </p:ext>
        </pc:extLst>
      </pc:sldChg>
      <pc:sldChg chg="modNotes">
        <pc:chgData name="Uma Kumari" userId="S::uma.kumari@simplilearn.com::f154a5f4-9073-40a7-83a4-0584e0f34eaa" providerId="AD" clId="Web-{3D2307D4-5A78-AE84-9C03-CB721956AF23}" dt="2024-04-04T08:41:33.961" v="34"/>
        <pc:sldMkLst>
          <pc:docMk/>
          <pc:sldMk cId="1070346001" sldId="262"/>
        </pc:sldMkLst>
      </pc:sldChg>
      <pc:sldChg chg="addCm modCm">
        <pc:chgData name="Uma Kumari" userId="S::uma.kumari@simplilearn.com::f154a5f4-9073-40a7-83a4-0584e0f34eaa" providerId="AD" clId="Web-{3D2307D4-5A78-AE84-9C03-CB721956AF23}" dt="2024-04-04T08:47:39.828" v="35"/>
        <pc:sldMkLst>
          <pc:docMk/>
          <pc:sldMk cId="1109232934" sldId="390"/>
        </pc:sldMkLst>
        <pc:extLst>
          <p:ext xmlns:p="http://schemas.openxmlformats.org/presentationml/2006/main" uri="{D6D511B9-2390-475A-947B-AFAB55BFBCF1}">
            <pc226:cmChg xmlns:pc226="http://schemas.microsoft.com/office/powerpoint/2022/06/main/command" chg="add mod">
              <pc226:chgData name="Uma Kumari" userId="S::uma.kumari@simplilearn.com::f154a5f4-9073-40a7-83a4-0584e0f34eaa" providerId="AD" clId="Web-{3D2307D4-5A78-AE84-9C03-CB721956AF23}" dt="2024-04-04T08:47:39.828" v="35"/>
              <pc2:cmMkLst xmlns:pc2="http://schemas.microsoft.com/office/powerpoint/2019/9/main/command">
                <pc:docMk/>
                <pc:sldMk cId="1109232934" sldId="390"/>
                <pc2:cmMk id="{91143776-6F44-4B13-90C8-309F1483D4A9}"/>
              </pc2:cmMkLst>
            </pc226:cmChg>
          </p:ext>
        </pc:extLst>
      </pc:sldChg>
      <pc:sldChg chg="addCm modCm">
        <pc:chgData name="Uma Kumari" userId="S::uma.kumari@simplilearn.com::f154a5f4-9073-40a7-83a4-0584e0f34eaa" providerId="AD" clId="Web-{3D2307D4-5A78-AE84-9C03-CB721956AF23}" dt="2024-04-04T08:38:13.612" v="4"/>
        <pc:sldMkLst>
          <pc:docMk/>
          <pc:sldMk cId="102420538" sldId="393"/>
        </pc:sldMkLst>
        <pc:extLst>
          <p:ext xmlns:p="http://schemas.openxmlformats.org/presentationml/2006/main" uri="{D6D511B9-2390-475A-947B-AFAB55BFBCF1}">
            <pc226:cmChg xmlns:pc226="http://schemas.microsoft.com/office/powerpoint/2022/06/main/command" chg="add mod">
              <pc226:chgData name="Uma Kumari" userId="S::uma.kumari@simplilearn.com::f154a5f4-9073-40a7-83a4-0584e0f34eaa" providerId="AD" clId="Web-{3D2307D4-5A78-AE84-9C03-CB721956AF23}" dt="2024-04-04T08:38:13.612" v="4"/>
              <pc2:cmMkLst xmlns:pc2="http://schemas.microsoft.com/office/powerpoint/2019/9/main/command">
                <pc:docMk/>
                <pc:sldMk cId="102420538" sldId="393"/>
                <pc2:cmMk id="{34265031-B6D5-4249-A1E3-DBF9C81B09E1}"/>
              </pc2:cmMkLst>
            </pc226:cmChg>
          </p:ext>
        </pc:extLst>
      </pc:sldChg>
      <pc:sldChg chg="addCm">
        <pc:chgData name="Uma Kumari" userId="S::uma.kumari@simplilearn.com::f154a5f4-9073-40a7-83a4-0584e0f34eaa" providerId="AD" clId="Web-{3D2307D4-5A78-AE84-9C03-CB721956AF23}" dt="2024-04-04T09:01:04.627" v="46"/>
        <pc:sldMkLst>
          <pc:docMk/>
          <pc:sldMk cId="462704288" sldId="2105"/>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3D2307D4-5A78-AE84-9C03-CB721956AF23}" dt="2024-04-04T08:59:44.547" v="44"/>
              <pc2:cmMkLst xmlns:pc2="http://schemas.microsoft.com/office/powerpoint/2019/9/main/command">
                <pc:docMk/>
                <pc:sldMk cId="462704288" sldId="2105"/>
                <pc2:cmMk id="{E872020E-331E-482B-97BF-3F91B41BB48E}"/>
              </pc2:cmMkLst>
            </pc226:cmChg>
            <pc226:cmChg xmlns:pc226="http://schemas.microsoft.com/office/powerpoint/2022/06/main/command" chg="add">
              <pc226:chgData name="Uma Kumari" userId="S::uma.kumari@simplilearn.com::f154a5f4-9073-40a7-83a4-0584e0f34eaa" providerId="AD" clId="Web-{3D2307D4-5A78-AE84-9C03-CB721956AF23}" dt="2024-04-04T09:01:04.627" v="46"/>
              <pc2:cmMkLst xmlns:pc2="http://schemas.microsoft.com/office/powerpoint/2019/9/main/command">
                <pc:docMk/>
                <pc:sldMk cId="462704288" sldId="2105"/>
                <pc2:cmMk id="{E29ED111-8C15-497B-8E76-E3D9A497BBE6}"/>
              </pc2:cmMkLst>
            </pc226:cmChg>
          </p:ext>
        </pc:extLst>
      </pc:sldChg>
      <pc:sldChg chg="addCm">
        <pc:chgData name="Uma Kumari" userId="S::uma.kumari@simplilearn.com::f154a5f4-9073-40a7-83a4-0584e0f34eaa" providerId="AD" clId="Web-{3D2307D4-5A78-AE84-9C03-CB721956AF23}" dt="2024-04-04T09:00:27.564" v="45"/>
        <pc:sldMkLst>
          <pc:docMk/>
          <pc:sldMk cId="1118471854" sldId="2113"/>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3D2307D4-5A78-AE84-9C03-CB721956AF23}" dt="2024-04-04T09:00:27.564" v="45"/>
              <pc2:cmMkLst xmlns:pc2="http://schemas.microsoft.com/office/powerpoint/2019/9/main/command">
                <pc:docMk/>
                <pc:sldMk cId="1118471854" sldId="2113"/>
                <pc2:cmMk id="{9DE13784-98F8-4DBE-AA24-0F7485FD443D}"/>
              </pc2:cmMkLst>
            </pc226:cmChg>
          </p:ext>
        </pc:extLst>
      </pc:sldChg>
      <pc:sldChg chg="addCm">
        <pc:chgData name="Uma Kumari" userId="S::uma.kumari@simplilearn.com::f154a5f4-9073-40a7-83a4-0584e0f34eaa" providerId="AD" clId="Web-{3D2307D4-5A78-AE84-9C03-CB721956AF23}" dt="2024-04-04T08:56:42.387" v="43"/>
        <pc:sldMkLst>
          <pc:docMk/>
          <pc:sldMk cId="1652990340" sldId="2147"/>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3D2307D4-5A78-AE84-9C03-CB721956AF23}" dt="2024-04-04T08:56:42.387" v="43"/>
              <pc2:cmMkLst xmlns:pc2="http://schemas.microsoft.com/office/powerpoint/2019/9/main/command">
                <pc:docMk/>
                <pc:sldMk cId="1652990340" sldId="2147"/>
                <pc2:cmMk id="{DB0EED4B-8E43-437D-A34B-8D1F744B93A4}"/>
              </pc2:cmMkLst>
            </pc226:cmChg>
          </p:ext>
        </pc:extLst>
      </pc:sldChg>
      <pc:sldChg chg="addCm modNotes">
        <pc:chgData name="Uma Kumari" userId="S::uma.kumari@simplilearn.com::f154a5f4-9073-40a7-83a4-0584e0f34eaa" providerId="AD" clId="Web-{3D2307D4-5A78-AE84-9C03-CB721956AF23}" dt="2024-04-04T08:53:13.367" v="42"/>
        <pc:sldMkLst>
          <pc:docMk/>
          <pc:sldMk cId="1136413921" sldId="2201"/>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3D2307D4-5A78-AE84-9C03-CB721956AF23}" dt="2024-04-04T08:53:13.367" v="42"/>
              <pc2:cmMkLst xmlns:pc2="http://schemas.microsoft.com/office/powerpoint/2019/9/main/command">
                <pc:docMk/>
                <pc:sldMk cId="1136413921" sldId="2201"/>
                <pc2:cmMk id="{8926BD8E-21A0-4DF6-B62B-1CE7C2FA3D04}"/>
              </pc2:cmMkLst>
            </pc226:cmChg>
          </p:ext>
        </pc:extLst>
      </pc:sldChg>
      <pc:sldChg chg="addCm">
        <pc:chgData name="Uma Kumari" userId="S::uma.kumari@simplilearn.com::f154a5f4-9073-40a7-83a4-0584e0f34eaa" providerId="AD" clId="Web-{3D2307D4-5A78-AE84-9C03-CB721956AF23}" dt="2024-04-04T07:51:05.159" v="0"/>
        <pc:sldMkLst>
          <pc:docMk/>
          <pc:sldMk cId="3852047518" sldId="2208"/>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3D2307D4-5A78-AE84-9C03-CB721956AF23}" dt="2024-04-04T07:51:05.159" v="0"/>
              <pc2:cmMkLst xmlns:pc2="http://schemas.microsoft.com/office/powerpoint/2019/9/main/command">
                <pc:docMk/>
                <pc:sldMk cId="3852047518" sldId="2208"/>
                <pc2:cmMk id="{8AAFD439-7058-4706-92ED-622E421AD007}"/>
              </pc2:cmMkLst>
            </pc226:cmChg>
          </p:ext>
        </pc:extLst>
      </pc:sldChg>
    </pc:docChg>
  </pc:docChgLst>
  <pc:docChgLst>
    <pc:chgData name="Uma Kumari" userId="f154a5f4-9073-40a7-83a4-0584e0f34eaa" providerId="ADAL" clId="{260A662F-E2B6-4411-9610-929DA0A9FFD3}"/>
    <pc:docChg chg="undo custSel addSld modSld">
      <pc:chgData name="Uma Kumari" userId="f154a5f4-9073-40a7-83a4-0584e0f34eaa" providerId="ADAL" clId="{260A662F-E2B6-4411-9610-929DA0A9FFD3}" dt="2024-04-06T06:30:20.385" v="485" actId="20577"/>
      <pc:docMkLst>
        <pc:docMk/>
      </pc:docMkLst>
      <pc:sldChg chg="modSp add mod modNotesTx">
        <pc:chgData name="Uma Kumari" userId="f154a5f4-9073-40a7-83a4-0584e0f34eaa" providerId="ADAL" clId="{260A662F-E2B6-4411-9610-929DA0A9FFD3}" dt="2024-04-06T06:30:20.385" v="485" actId="20577"/>
        <pc:sldMkLst>
          <pc:docMk/>
          <pc:sldMk cId="2396102663" sldId="378"/>
        </pc:sldMkLst>
        <pc:spChg chg="mod">
          <ac:chgData name="Uma Kumari" userId="f154a5f4-9073-40a7-83a4-0584e0f34eaa" providerId="ADAL" clId="{260A662F-E2B6-4411-9610-929DA0A9FFD3}" dt="2024-04-06T06:29:42.359" v="481"/>
          <ac:spMkLst>
            <pc:docMk/>
            <pc:sldMk cId="2396102663" sldId="378"/>
            <ac:spMk id="3" creationId="{34849BB2-9813-A97A-C80F-275C24EA2885}"/>
          </ac:spMkLst>
        </pc:spChg>
      </pc:sldChg>
      <pc:sldChg chg="modSp mod delCm modNotesTx">
        <pc:chgData name="Uma Kumari" userId="f154a5f4-9073-40a7-83a4-0584e0f34eaa" providerId="ADAL" clId="{260A662F-E2B6-4411-9610-929DA0A9FFD3}" dt="2024-04-06T06:26:08.759" v="480" actId="113"/>
        <pc:sldMkLst>
          <pc:docMk/>
          <pc:sldMk cId="2475413167" sldId="392"/>
        </pc:sldMkLst>
        <pc:spChg chg="mod">
          <ac:chgData name="Uma Kumari" userId="f154a5f4-9073-40a7-83a4-0584e0f34eaa" providerId="ADAL" clId="{260A662F-E2B6-4411-9610-929DA0A9FFD3}" dt="2024-04-06T06:25:18.434" v="424"/>
          <ac:spMkLst>
            <pc:docMk/>
            <pc:sldMk cId="2475413167" sldId="392"/>
            <ac:spMk id="2" creationId="{7091D3C2-4A93-BCCC-0687-6FCDEF8B32AA}"/>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260A662F-E2B6-4411-9610-929DA0A9FFD3}" dt="2024-04-06T06:21:24.004" v="416"/>
              <pc2:cmMkLst xmlns:pc2="http://schemas.microsoft.com/office/powerpoint/2019/9/main/command">
                <pc:docMk/>
                <pc:sldMk cId="2475413167" sldId="392"/>
                <pc2:cmMk id="{F8B89511-5DF8-4DB9-98FC-01B138E1BF01}"/>
              </pc2:cmMkLst>
            </pc226:cmChg>
          </p:ext>
        </pc:extLst>
      </pc:sldChg>
      <pc:sldChg chg="addSp modSp mod">
        <pc:chgData name="Uma Kumari" userId="f154a5f4-9073-40a7-83a4-0584e0f34eaa" providerId="ADAL" clId="{260A662F-E2B6-4411-9610-929DA0A9FFD3}" dt="2024-04-06T06:16:38.996" v="391" actId="20577"/>
        <pc:sldMkLst>
          <pc:docMk/>
          <pc:sldMk cId="3344561794" sldId="494"/>
        </pc:sldMkLst>
        <pc:spChg chg="add mod">
          <ac:chgData name="Uma Kumari" userId="f154a5f4-9073-40a7-83a4-0584e0f34eaa" providerId="ADAL" clId="{260A662F-E2B6-4411-9610-929DA0A9FFD3}" dt="2024-04-06T06:16:22.108" v="378" actId="20577"/>
          <ac:spMkLst>
            <pc:docMk/>
            <pc:sldMk cId="3344561794" sldId="494"/>
            <ac:spMk id="2" creationId="{C1FF6D7B-E976-11F1-BA12-7ACDC10E762F}"/>
          </ac:spMkLst>
        </pc:spChg>
        <pc:spChg chg="add mod">
          <ac:chgData name="Uma Kumari" userId="f154a5f4-9073-40a7-83a4-0584e0f34eaa" providerId="ADAL" clId="{260A662F-E2B6-4411-9610-929DA0A9FFD3}" dt="2024-04-06T06:16:24.916" v="379" actId="20577"/>
          <ac:spMkLst>
            <pc:docMk/>
            <pc:sldMk cId="3344561794" sldId="494"/>
            <ac:spMk id="3" creationId="{BD011533-B4F0-F66A-4812-4D485B4A4AC3}"/>
          </ac:spMkLst>
        </pc:spChg>
        <pc:spChg chg="add mod">
          <ac:chgData name="Uma Kumari" userId="f154a5f4-9073-40a7-83a4-0584e0f34eaa" providerId="ADAL" clId="{260A662F-E2B6-4411-9610-929DA0A9FFD3}" dt="2024-04-06T06:16:28.428" v="384" actId="20577"/>
          <ac:spMkLst>
            <pc:docMk/>
            <pc:sldMk cId="3344561794" sldId="494"/>
            <ac:spMk id="5" creationId="{E3FD1D04-EB25-23A6-63DA-ED1C08A47831}"/>
          </ac:spMkLst>
        </pc:spChg>
        <pc:spChg chg="add mod">
          <ac:chgData name="Uma Kumari" userId="f154a5f4-9073-40a7-83a4-0584e0f34eaa" providerId="ADAL" clId="{260A662F-E2B6-4411-9610-929DA0A9FFD3}" dt="2024-04-06T06:16:38.996" v="391" actId="20577"/>
          <ac:spMkLst>
            <pc:docMk/>
            <pc:sldMk cId="3344561794" sldId="494"/>
            <ac:spMk id="7" creationId="{6C3BEBED-4132-B6B6-E93A-6BC45E6D22D0}"/>
          </ac:spMkLst>
        </pc:spChg>
      </pc:sldChg>
      <pc:sldChg chg="modNotesTx">
        <pc:chgData name="Uma Kumari" userId="f154a5f4-9073-40a7-83a4-0584e0f34eaa" providerId="ADAL" clId="{260A662F-E2B6-4411-9610-929DA0A9FFD3}" dt="2024-04-06T04:49:55.999" v="53" actId="20577"/>
        <pc:sldMkLst>
          <pc:docMk/>
          <pc:sldMk cId="149842888" sldId="2119"/>
        </pc:sldMkLst>
      </pc:sldChg>
      <pc:sldChg chg="modNotesTx">
        <pc:chgData name="Uma Kumari" userId="f154a5f4-9073-40a7-83a4-0584e0f34eaa" providerId="ADAL" clId="{260A662F-E2B6-4411-9610-929DA0A9FFD3}" dt="2024-04-06T04:51:17.581" v="73" actId="20577"/>
        <pc:sldMkLst>
          <pc:docMk/>
          <pc:sldMk cId="3997974034" sldId="2122"/>
        </pc:sldMkLst>
      </pc:sldChg>
      <pc:sldChg chg="modNotesTx">
        <pc:chgData name="Uma Kumari" userId="f154a5f4-9073-40a7-83a4-0584e0f34eaa" providerId="ADAL" clId="{260A662F-E2B6-4411-9610-929DA0A9FFD3}" dt="2024-04-06T04:53:51.980" v="114"/>
        <pc:sldMkLst>
          <pc:docMk/>
          <pc:sldMk cId="1102093901" sldId="2124"/>
        </pc:sldMkLst>
      </pc:sldChg>
      <pc:sldChg chg="modNotesTx">
        <pc:chgData name="Uma Kumari" userId="f154a5f4-9073-40a7-83a4-0584e0f34eaa" providerId="ADAL" clId="{260A662F-E2B6-4411-9610-929DA0A9FFD3}" dt="2024-04-06T04:52:44.505" v="93"/>
        <pc:sldMkLst>
          <pc:docMk/>
          <pc:sldMk cId="501022484" sldId="2128"/>
        </pc:sldMkLst>
      </pc:sldChg>
      <pc:sldChg chg="modNotesTx">
        <pc:chgData name="Uma Kumari" userId="f154a5f4-9073-40a7-83a4-0584e0f34eaa" providerId="ADAL" clId="{260A662F-E2B6-4411-9610-929DA0A9FFD3}" dt="2024-04-06T04:48:34.207" v="33" actId="20577"/>
        <pc:sldMkLst>
          <pc:docMk/>
          <pc:sldMk cId="325802235" sldId="2129"/>
        </pc:sldMkLst>
      </pc:sldChg>
      <pc:sldChg chg="modSp mod">
        <pc:chgData name="Uma Kumari" userId="f154a5f4-9073-40a7-83a4-0584e0f34eaa" providerId="ADAL" clId="{260A662F-E2B6-4411-9610-929DA0A9FFD3}" dt="2024-04-06T06:03:01.886" v="125" actId="20577"/>
        <pc:sldMkLst>
          <pc:docMk/>
          <pc:sldMk cId="2902202073" sldId="2212"/>
        </pc:sldMkLst>
        <pc:spChg chg="mod">
          <ac:chgData name="Uma Kumari" userId="f154a5f4-9073-40a7-83a4-0584e0f34eaa" providerId="ADAL" clId="{260A662F-E2B6-4411-9610-929DA0A9FFD3}" dt="2024-04-06T06:03:01.886" v="125" actId="20577"/>
          <ac:spMkLst>
            <pc:docMk/>
            <pc:sldMk cId="2902202073" sldId="2212"/>
            <ac:spMk id="3" creationId="{0462AC37-AF0C-8E1F-A429-F39E0AAC6E4E}"/>
          </ac:spMkLst>
        </pc:spChg>
      </pc:sldChg>
      <pc:sldChg chg="modSp mod">
        <pc:chgData name="Uma Kumari" userId="f154a5f4-9073-40a7-83a4-0584e0f34eaa" providerId="ADAL" clId="{260A662F-E2B6-4411-9610-929DA0A9FFD3}" dt="2024-04-06T06:02:21.050" v="120" actId="20577"/>
        <pc:sldMkLst>
          <pc:docMk/>
          <pc:sldMk cId="976000582" sldId="2213"/>
        </pc:sldMkLst>
        <pc:spChg chg="mod">
          <ac:chgData name="Uma Kumari" userId="f154a5f4-9073-40a7-83a4-0584e0f34eaa" providerId="ADAL" clId="{260A662F-E2B6-4411-9610-929DA0A9FFD3}" dt="2024-04-06T06:02:21.050" v="120" actId="20577"/>
          <ac:spMkLst>
            <pc:docMk/>
            <pc:sldMk cId="976000582" sldId="2213"/>
            <ac:spMk id="3" creationId="{0462AC37-AF0C-8E1F-A429-F39E0AAC6E4E}"/>
          </ac:spMkLst>
        </pc:spChg>
      </pc:sldChg>
      <pc:sldChg chg="modSp mod">
        <pc:chgData name="Uma Kumari" userId="f154a5f4-9073-40a7-83a4-0584e0f34eaa" providerId="ADAL" clId="{260A662F-E2B6-4411-9610-929DA0A9FFD3}" dt="2024-04-06T06:03:35.861" v="147" actId="20577"/>
        <pc:sldMkLst>
          <pc:docMk/>
          <pc:sldMk cId="3308931145" sldId="2215"/>
        </pc:sldMkLst>
        <pc:spChg chg="mod">
          <ac:chgData name="Uma Kumari" userId="f154a5f4-9073-40a7-83a4-0584e0f34eaa" providerId="ADAL" clId="{260A662F-E2B6-4411-9610-929DA0A9FFD3}" dt="2024-04-06T06:03:35.861" v="147" actId="20577"/>
          <ac:spMkLst>
            <pc:docMk/>
            <pc:sldMk cId="3308931145" sldId="2215"/>
            <ac:spMk id="3" creationId="{D28F6C95-FC2B-6D83-DB0D-34626840C76F}"/>
          </ac:spMkLst>
        </pc:spChg>
      </pc:sldChg>
      <pc:sldChg chg="modNotesTx">
        <pc:chgData name="Uma Kumari" userId="f154a5f4-9073-40a7-83a4-0584e0f34eaa" providerId="ADAL" clId="{260A662F-E2B6-4411-9610-929DA0A9FFD3}" dt="2024-04-06T06:24:44.255" v="422"/>
        <pc:sldMkLst>
          <pc:docMk/>
          <pc:sldMk cId="1882390640" sldId="2220"/>
        </pc:sldMkLst>
      </pc:sldChg>
      <pc:sldChg chg="addSp delSp modSp mod delCm modCm modNotesTx">
        <pc:chgData name="Uma Kumari" userId="f154a5f4-9073-40a7-83a4-0584e0f34eaa" providerId="ADAL" clId="{260A662F-E2B6-4411-9610-929DA0A9FFD3}" dt="2024-04-06T06:14:12.791" v="330" actId="20577"/>
        <pc:sldMkLst>
          <pc:docMk/>
          <pc:sldMk cId="1638491924" sldId="2223"/>
        </pc:sldMkLst>
        <pc:spChg chg="del">
          <ac:chgData name="Uma Kumari" userId="f154a5f4-9073-40a7-83a4-0584e0f34eaa" providerId="ADAL" clId="{260A662F-E2B6-4411-9610-929DA0A9FFD3}" dt="2024-04-06T06:08:13.939" v="149" actId="478"/>
          <ac:spMkLst>
            <pc:docMk/>
            <pc:sldMk cId="1638491924" sldId="2223"/>
            <ac:spMk id="5" creationId="{549435F5-2B48-7C49-35D7-273670EED055}"/>
          </ac:spMkLst>
        </pc:spChg>
        <pc:spChg chg="del">
          <ac:chgData name="Uma Kumari" userId="f154a5f4-9073-40a7-83a4-0584e0f34eaa" providerId="ADAL" clId="{260A662F-E2B6-4411-9610-929DA0A9FFD3}" dt="2024-04-06T06:08:13.939" v="149" actId="478"/>
          <ac:spMkLst>
            <pc:docMk/>
            <pc:sldMk cId="1638491924" sldId="2223"/>
            <ac:spMk id="17" creationId="{6CFD5656-446C-AD6C-2C16-2F92FFF6BE48}"/>
          </ac:spMkLst>
        </pc:spChg>
        <pc:spChg chg="del">
          <ac:chgData name="Uma Kumari" userId="f154a5f4-9073-40a7-83a4-0584e0f34eaa" providerId="ADAL" clId="{260A662F-E2B6-4411-9610-929DA0A9FFD3}" dt="2024-04-06T06:08:13.939" v="149" actId="478"/>
          <ac:spMkLst>
            <pc:docMk/>
            <pc:sldMk cId="1638491924" sldId="2223"/>
            <ac:spMk id="19" creationId="{DCD0D05D-7A6C-A477-5E6F-0E4FCFC9478D}"/>
          </ac:spMkLst>
        </pc:spChg>
        <pc:spChg chg="del">
          <ac:chgData name="Uma Kumari" userId="f154a5f4-9073-40a7-83a4-0584e0f34eaa" providerId="ADAL" clId="{260A662F-E2B6-4411-9610-929DA0A9FFD3}" dt="2024-04-06T06:08:13.939" v="149" actId="478"/>
          <ac:spMkLst>
            <pc:docMk/>
            <pc:sldMk cId="1638491924" sldId="2223"/>
            <ac:spMk id="21" creationId="{FAF36283-DC0B-761A-9A60-C694278D73C2}"/>
          </ac:spMkLst>
        </pc:spChg>
        <pc:spChg chg="del">
          <ac:chgData name="Uma Kumari" userId="f154a5f4-9073-40a7-83a4-0584e0f34eaa" providerId="ADAL" clId="{260A662F-E2B6-4411-9610-929DA0A9FFD3}" dt="2024-04-06T06:08:13.939" v="149" actId="478"/>
          <ac:spMkLst>
            <pc:docMk/>
            <pc:sldMk cId="1638491924" sldId="2223"/>
            <ac:spMk id="23" creationId="{4EA52509-307D-803E-2F07-CF5DC2C19E09}"/>
          </ac:spMkLst>
        </pc:spChg>
        <pc:spChg chg="del">
          <ac:chgData name="Uma Kumari" userId="f154a5f4-9073-40a7-83a4-0584e0f34eaa" providerId="ADAL" clId="{260A662F-E2B6-4411-9610-929DA0A9FFD3}" dt="2024-04-06T06:08:13.939" v="149" actId="478"/>
          <ac:spMkLst>
            <pc:docMk/>
            <pc:sldMk cId="1638491924" sldId="2223"/>
            <ac:spMk id="25" creationId="{D3DC2C4A-B69F-BD46-C46D-48538E83C1C1}"/>
          </ac:spMkLst>
        </pc:spChg>
        <pc:graphicFrameChg chg="add mod modGraphic">
          <ac:chgData name="Uma Kumari" userId="f154a5f4-9073-40a7-83a4-0584e0f34eaa" providerId="ADAL" clId="{260A662F-E2B6-4411-9610-929DA0A9FFD3}" dt="2024-04-06T06:08:19.088" v="152" actId="14100"/>
          <ac:graphicFrameMkLst>
            <pc:docMk/>
            <pc:sldMk cId="1638491924" sldId="2223"/>
            <ac:graphicFrameMk id="2" creationId="{F8D018B2-F0AE-78BC-4D47-8D215A520880}"/>
          </ac:graphicFrameMkLst>
        </pc:graphicFrameChg>
        <pc:graphicFrameChg chg="add mod modGraphic">
          <ac:chgData name="Uma Kumari" userId="f154a5f4-9073-40a7-83a4-0584e0f34eaa" providerId="ADAL" clId="{260A662F-E2B6-4411-9610-929DA0A9FFD3}" dt="2024-04-06T06:08:56.352" v="157" actId="14100"/>
          <ac:graphicFrameMkLst>
            <pc:docMk/>
            <pc:sldMk cId="1638491924" sldId="2223"/>
            <ac:graphicFrameMk id="4" creationId="{5334FF2B-8807-D73A-D284-EB6C80D9538D}"/>
          </ac:graphicFrameMkLst>
        </pc:graphicFrameChg>
        <pc:graphicFrameChg chg="add mod modGraphic">
          <ac:chgData name="Uma Kumari" userId="f154a5f4-9073-40a7-83a4-0584e0f34eaa" providerId="ADAL" clId="{260A662F-E2B6-4411-9610-929DA0A9FFD3}" dt="2024-04-06T06:10:39.477" v="184" actId="13926"/>
          <ac:graphicFrameMkLst>
            <pc:docMk/>
            <pc:sldMk cId="1638491924" sldId="2223"/>
            <ac:graphicFrameMk id="6" creationId="{2FAF79EA-341A-6FC4-E1EC-9996A11A5745}"/>
          </ac:graphicFrameMkLst>
        </pc:graphicFrameChg>
        <pc:picChg chg="del">
          <ac:chgData name="Uma Kumari" userId="f154a5f4-9073-40a7-83a4-0584e0f34eaa" providerId="ADAL" clId="{260A662F-E2B6-4411-9610-929DA0A9FFD3}" dt="2024-04-06T06:08:13.939" v="149" actId="478"/>
          <ac:picMkLst>
            <pc:docMk/>
            <pc:sldMk cId="1638491924" sldId="2223"/>
            <ac:picMk id="10" creationId="{6F882D6A-180B-59CA-2165-E69C03E6EBE8}"/>
          </ac:picMkLst>
        </pc:picChg>
        <pc:picChg chg="del">
          <ac:chgData name="Uma Kumari" userId="f154a5f4-9073-40a7-83a4-0584e0f34eaa" providerId="ADAL" clId="{260A662F-E2B6-4411-9610-929DA0A9FFD3}" dt="2024-04-06T06:08:13.939" v="149" actId="478"/>
          <ac:picMkLst>
            <pc:docMk/>
            <pc:sldMk cId="1638491924" sldId="2223"/>
            <ac:picMk id="12" creationId="{CC06BFEA-7FBB-1BE1-D19D-A283A649B2CA}"/>
          </ac:picMkLst>
        </pc:picChg>
        <pc:picChg chg="del">
          <ac:chgData name="Uma Kumari" userId="f154a5f4-9073-40a7-83a4-0584e0f34eaa" providerId="ADAL" clId="{260A662F-E2B6-4411-9610-929DA0A9FFD3}" dt="2024-04-06T06:08:13.939" v="149" actId="478"/>
          <ac:picMkLst>
            <pc:docMk/>
            <pc:sldMk cId="1638491924" sldId="2223"/>
            <ac:picMk id="14" creationId="{969240EA-6D77-410D-AEF7-2C204465B771}"/>
          </ac:picMkLst>
        </pc:picChg>
        <pc:extLst>
          <p:ext xmlns:p="http://schemas.openxmlformats.org/presentationml/2006/main" uri="{D6D511B9-2390-475A-947B-AFAB55BFBCF1}">
            <pc226:cmChg xmlns:pc226="http://schemas.microsoft.com/office/powerpoint/2022/06/main/command" chg="del mod">
              <pc226:chgData name="Uma Kumari" userId="f154a5f4-9073-40a7-83a4-0584e0f34eaa" providerId="ADAL" clId="{260A662F-E2B6-4411-9610-929DA0A9FFD3}" dt="2024-04-06T06:11:13.351" v="185"/>
              <pc2:cmMkLst xmlns:pc2="http://schemas.microsoft.com/office/powerpoint/2019/9/main/command">
                <pc:docMk/>
                <pc:sldMk cId="1638491924" sldId="2223"/>
                <pc2:cmMk id="{091A8DE0-22FA-49F5-B326-503834874013}"/>
              </pc2:cmMkLst>
            </pc226:cmChg>
          </p:ext>
        </pc:extLst>
      </pc:sldChg>
    </pc:docChg>
  </pc:docChgLst>
  <pc:docChgLst>
    <pc:chgData name="Uma Kumari" userId="f154a5f4-9073-40a7-83a4-0584e0f34eaa" providerId="ADAL" clId="{877D9ECA-998D-4DCB-AE88-F43245065932}"/>
    <pc:docChg chg="modSld">
      <pc:chgData name="Uma Kumari" userId="f154a5f4-9073-40a7-83a4-0584e0f34eaa" providerId="ADAL" clId="{877D9ECA-998D-4DCB-AE88-F43245065932}" dt="2024-04-06T08:26:05.268" v="182" actId="20577"/>
      <pc:docMkLst>
        <pc:docMk/>
      </pc:docMkLst>
      <pc:sldChg chg="modSp modNotesTx">
        <pc:chgData name="Uma Kumari" userId="f154a5f4-9073-40a7-83a4-0584e0f34eaa" providerId="ADAL" clId="{877D9ECA-998D-4DCB-AE88-F43245065932}" dt="2024-04-06T08:21:07.219" v="165" actId="13926"/>
        <pc:sldMkLst>
          <pc:docMk/>
          <pc:sldMk cId="581828306" sldId="256"/>
        </pc:sldMkLst>
        <pc:spChg chg="mod">
          <ac:chgData name="Uma Kumari" userId="f154a5f4-9073-40a7-83a4-0584e0f34eaa" providerId="ADAL" clId="{877D9ECA-998D-4DCB-AE88-F43245065932}" dt="2024-04-06T08:21:07.219" v="165" actId="13926"/>
          <ac:spMkLst>
            <pc:docMk/>
            <pc:sldMk cId="581828306" sldId="256"/>
            <ac:spMk id="6" creationId="{8D1AF223-9F5C-3F93-0D63-6A11E12C5EBA}"/>
          </ac:spMkLst>
        </pc:spChg>
      </pc:sldChg>
      <pc:sldChg chg="modSp">
        <pc:chgData name="Uma Kumari" userId="f154a5f4-9073-40a7-83a4-0584e0f34eaa" providerId="ADAL" clId="{877D9ECA-998D-4DCB-AE88-F43245065932}" dt="2024-04-06T08:21:07.219" v="165" actId="13926"/>
        <pc:sldMkLst>
          <pc:docMk/>
          <pc:sldMk cId="1070346001" sldId="262"/>
        </pc:sldMkLst>
        <pc:spChg chg="mod">
          <ac:chgData name="Uma Kumari" userId="f154a5f4-9073-40a7-83a4-0584e0f34eaa" providerId="ADAL" clId="{877D9ECA-998D-4DCB-AE88-F43245065932}" dt="2024-04-06T08:21:07.219" v="165" actId="13926"/>
          <ac:spMkLst>
            <pc:docMk/>
            <pc:sldMk cId="1070346001" sldId="262"/>
            <ac:spMk id="3" creationId="{34849BB2-9813-A97A-C80F-275C24EA2885}"/>
          </ac:spMkLst>
        </pc:spChg>
      </pc:sldChg>
      <pc:sldChg chg="modSp">
        <pc:chgData name="Uma Kumari" userId="f154a5f4-9073-40a7-83a4-0584e0f34eaa" providerId="ADAL" clId="{877D9ECA-998D-4DCB-AE88-F43245065932}" dt="2024-04-06T08:21:07.219" v="165" actId="13926"/>
        <pc:sldMkLst>
          <pc:docMk/>
          <pc:sldMk cId="1530117634" sldId="270"/>
        </pc:sldMkLst>
        <pc:spChg chg="mod">
          <ac:chgData name="Uma Kumari" userId="f154a5f4-9073-40a7-83a4-0584e0f34eaa" providerId="ADAL" clId="{877D9ECA-998D-4DCB-AE88-F43245065932}" dt="2024-04-06T08:21:07.219" v="165" actId="13926"/>
          <ac:spMkLst>
            <pc:docMk/>
            <pc:sldMk cId="1530117634" sldId="270"/>
            <ac:spMk id="3" creationId="{5AE4EE60-38AE-9853-DFA1-577B39DDE8DC}"/>
          </ac:spMkLst>
        </pc:spChg>
        <pc:spChg chg="mod">
          <ac:chgData name="Uma Kumari" userId="f154a5f4-9073-40a7-83a4-0584e0f34eaa" providerId="ADAL" clId="{877D9ECA-998D-4DCB-AE88-F43245065932}" dt="2024-04-06T08:21:07.219" v="165" actId="13926"/>
          <ac:spMkLst>
            <pc:docMk/>
            <pc:sldMk cId="1530117634" sldId="270"/>
            <ac:spMk id="5" creationId="{91D534B9-402F-9F83-F91E-3BE3DB869EDA}"/>
          </ac:spMkLst>
        </pc:spChg>
      </pc:sldChg>
      <pc:sldChg chg="modSp">
        <pc:chgData name="Uma Kumari" userId="f154a5f4-9073-40a7-83a4-0584e0f34eaa" providerId="ADAL" clId="{877D9ECA-998D-4DCB-AE88-F43245065932}" dt="2024-04-06T08:21:07.219" v="165" actId="13926"/>
        <pc:sldMkLst>
          <pc:docMk/>
          <pc:sldMk cId="2398599243" sldId="279"/>
        </pc:sldMkLst>
        <pc:spChg chg="mod">
          <ac:chgData name="Uma Kumari" userId="f154a5f4-9073-40a7-83a4-0584e0f34eaa" providerId="ADAL" clId="{877D9ECA-998D-4DCB-AE88-F43245065932}" dt="2024-04-06T08:21:07.219" v="165" actId="13926"/>
          <ac:spMkLst>
            <pc:docMk/>
            <pc:sldMk cId="2398599243" sldId="279"/>
            <ac:spMk id="4" creationId="{7074E673-8AFE-22F1-B3F1-6D944D11B219}"/>
          </ac:spMkLst>
        </pc:spChg>
        <pc:spChg chg="mod">
          <ac:chgData name="Uma Kumari" userId="f154a5f4-9073-40a7-83a4-0584e0f34eaa" providerId="ADAL" clId="{877D9ECA-998D-4DCB-AE88-F43245065932}" dt="2024-04-06T08:21:07.219" v="165" actId="13926"/>
          <ac:spMkLst>
            <pc:docMk/>
            <pc:sldMk cId="2398599243" sldId="279"/>
            <ac:spMk id="29" creationId="{A7114070-0C91-34CC-48DA-495554995E9C}"/>
          </ac:spMkLst>
        </pc:spChg>
      </pc:sldChg>
      <pc:sldChg chg="modSp">
        <pc:chgData name="Uma Kumari" userId="f154a5f4-9073-40a7-83a4-0584e0f34eaa" providerId="ADAL" clId="{877D9ECA-998D-4DCB-AE88-F43245065932}" dt="2024-04-06T08:21:07.219" v="165" actId="13926"/>
        <pc:sldMkLst>
          <pc:docMk/>
          <pc:sldMk cId="3288418551" sldId="338"/>
        </pc:sldMkLst>
        <pc:spChg chg="mod">
          <ac:chgData name="Uma Kumari" userId="f154a5f4-9073-40a7-83a4-0584e0f34eaa" providerId="ADAL" clId="{877D9ECA-998D-4DCB-AE88-F43245065932}" dt="2024-04-06T08:21:07.219" v="165" actId="13926"/>
          <ac:spMkLst>
            <pc:docMk/>
            <pc:sldMk cId="3288418551" sldId="338"/>
            <ac:spMk id="4" creationId="{4FD480B0-CF59-2A98-2C2B-E5B4D7C8181C}"/>
          </ac:spMkLst>
        </pc:spChg>
      </pc:sldChg>
      <pc:sldChg chg="modSp">
        <pc:chgData name="Uma Kumari" userId="f154a5f4-9073-40a7-83a4-0584e0f34eaa" providerId="ADAL" clId="{877D9ECA-998D-4DCB-AE88-F43245065932}" dt="2024-04-06T08:21:07.219" v="165" actId="13926"/>
        <pc:sldMkLst>
          <pc:docMk/>
          <pc:sldMk cId="2396102663" sldId="378"/>
        </pc:sldMkLst>
        <pc:spChg chg="mod">
          <ac:chgData name="Uma Kumari" userId="f154a5f4-9073-40a7-83a4-0584e0f34eaa" providerId="ADAL" clId="{877D9ECA-998D-4DCB-AE88-F43245065932}" dt="2024-04-06T08:21:07.219" v="165" actId="13926"/>
          <ac:spMkLst>
            <pc:docMk/>
            <pc:sldMk cId="2396102663" sldId="378"/>
            <ac:spMk id="3" creationId="{34849BB2-9813-A97A-C80F-275C24EA2885}"/>
          </ac:spMkLst>
        </pc:spChg>
      </pc:sldChg>
      <pc:sldChg chg="modSp mod modNotesTx">
        <pc:chgData name="Uma Kumari" userId="f154a5f4-9073-40a7-83a4-0584e0f34eaa" providerId="ADAL" clId="{877D9ECA-998D-4DCB-AE88-F43245065932}" dt="2024-04-06T08:21:07.219" v="165" actId="13926"/>
        <pc:sldMkLst>
          <pc:docMk/>
          <pc:sldMk cId="4089060999" sldId="381"/>
        </pc:sldMkLst>
        <pc:spChg chg="mod">
          <ac:chgData name="Uma Kumari" userId="f154a5f4-9073-40a7-83a4-0584e0f34eaa" providerId="ADAL" clId="{877D9ECA-998D-4DCB-AE88-F43245065932}" dt="2024-04-06T08:21:07.219" v="165" actId="13926"/>
          <ac:spMkLst>
            <pc:docMk/>
            <pc:sldMk cId="4089060999" sldId="381"/>
            <ac:spMk id="4" creationId="{7F554D72-A874-02A4-5BAA-EA1410FE7B5B}"/>
          </ac:spMkLst>
        </pc:spChg>
        <pc:spChg chg="mod">
          <ac:chgData name="Uma Kumari" userId="f154a5f4-9073-40a7-83a4-0584e0f34eaa" providerId="ADAL" clId="{877D9ECA-998D-4DCB-AE88-F43245065932}" dt="2024-04-06T08:21:07.219" v="165" actId="13926"/>
          <ac:spMkLst>
            <pc:docMk/>
            <pc:sldMk cId="4089060999" sldId="381"/>
            <ac:spMk id="6" creationId="{8CFA936E-F93E-38EE-0E1D-E450CCDDC3B1}"/>
          </ac:spMkLst>
        </pc:spChg>
      </pc:sldChg>
      <pc:sldChg chg="modSp modNotesTx">
        <pc:chgData name="Uma Kumari" userId="f154a5f4-9073-40a7-83a4-0584e0f34eaa" providerId="ADAL" clId="{877D9ECA-998D-4DCB-AE88-F43245065932}" dt="2024-04-06T08:21:07.219" v="165" actId="13926"/>
        <pc:sldMkLst>
          <pc:docMk/>
          <pc:sldMk cId="710290067" sldId="385"/>
        </pc:sldMkLst>
        <pc:spChg chg="mod">
          <ac:chgData name="Uma Kumari" userId="f154a5f4-9073-40a7-83a4-0584e0f34eaa" providerId="ADAL" clId="{877D9ECA-998D-4DCB-AE88-F43245065932}" dt="2024-04-06T08:21:07.219" v="165" actId="13926"/>
          <ac:spMkLst>
            <pc:docMk/>
            <pc:sldMk cId="710290067" sldId="385"/>
            <ac:spMk id="2" creationId="{84592BC7-26FA-78AB-7950-8085B6D3F25A}"/>
          </ac:spMkLst>
        </pc:spChg>
      </pc:sldChg>
      <pc:sldChg chg="modSp mod modNotesTx">
        <pc:chgData name="Uma Kumari" userId="f154a5f4-9073-40a7-83a4-0584e0f34eaa" providerId="ADAL" clId="{877D9ECA-998D-4DCB-AE88-F43245065932}" dt="2024-04-06T08:24:11.224" v="167" actId="255"/>
        <pc:sldMkLst>
          <pc:docMk/>
          <pc:sldMk cId="1109232934" sldId="390"/>
        </pc:sldMkLst>
        <pc:spChg chg="mod">
          <ac:chgData name="Uma Kumari" userId="f154a5f4-9073-40a7-83a4-0584e0f34eaa" providerId="ADAL" clId="{877D9ECA-998D-4DCB-AE88-F43245065932}" dt="2024-04-06T08:21:07.219" v="165" actId="13926"/>
          <ac:spMkLst>
            <pc:docMk/>
            <pc:sldMk cId="1109232934" sldId="390"/>
            <ac:spMk id="2" creationId="{976A12A0-9788-DF6C-5F0B-E7D4B1C44D00}"/>
          </ac:spMkLst>
        </pc:spChg>
      </pc:sldChg>
      <pc:sldChg chg="modSp">
        <pc:chgData name="Uma Kumari" userId="f154a5f4-9073-40a7-83a4-0584e0f34eaa" providerId="ADAL" clId="{877D9ECA-998D-4DCB-AE88-F43245065932}" dt="2024-04-06T08:21:07.219" v="165" actId="13926"/>
        <pc:sldMkLst>
          <pc:docMk/>
          <pc:sldMk cId="2475413167" sldId="392"/>
        </pc:sldMkLst>
        <pc:spChg chg="mod">
          <ac:chgData name="Uma Kumari" userId="f154a5f4-9073-40a7-83a4-0584e0f34eaa" providerId="ADAL" clId="{877D9ECA-998D-4DCB-AE88-F43245065932}" dt="2024-04-06T08:21:07.219" v="165" actId="13926"/>
          <ac:spMkLst>
            <pc:docMk/>
            <pc:sldMk cId="2475413167" sldId="392"/>
            <ac:spMk id="2" creationId="{7091D3C2-4A93-BCCC-0687-6FCDEF8B32AA}"/>
          </ac:spMkLst>
        </pc:spChg>
      </pc:sldChg>
      <pc:sldChg chg="modSp mod modNotesTx">
        <pc:chgData name="Uma Kumari" userId="f154a5f4-9073-40a7-83a4-0584e0f34eaa" providerId="ADAL" clId="{877D9ECA-998D-4DCB-AE88-F43245065932}" dt="2024-04-06T08:26:05.268" v="182" actId="20577"/>
        <pc:sldMkLst>
          <pc:docMk/>
          <pc:sldMk cId="102420538" sldId="393"/>
        </pc:sldMkLst>
        <pc:spChg chg="mod">
          <ac:chgData name="Uma Kumari" userId="f154a5f4-9073-40a7-83a4-0584e0f34eaa" providerId="ADAL" clId="{877D9ECA-998D-4DCB-AE88-F43245065932}" dt="2024-04-06T08:21:07.219" v="165" actId="13926"/>
          <ac:spMkLst>
            <pc:docMk/>
            <pc:sldMk cId="102420538" sldId="393"/>
            <ac:spMk id="3" creationId="{C60C7ACD-CDC1-8359-1680-9560358405D4}"/>
          </ac:spMkLst>
        </pc:spChg>
      </pc:sldChg>
      <pc:sldChg chg="modSp addCm">
        <pc:chgData name="Uma Kumari" userId="f154a5f4-9073-40a7-83a4-0584e0f34eaa" providerId="ADAL" clId="{877D9ECA-998D-4DCB-AE88-F43245065932}" dt="2024-04-06T08:21:07.219" v="165" actId="13926"/>
        <pc:sldMkLst>
          <pc:docMk/>
          <pc:sldMk cId="3344561794" sldId="494"/>
        </pc:sldMkLst>
        <pc:spChg chg="mod">
          <ac:chgData name="Uma Kumari" userId="f154a5f4-9073-40a7-83a4-0584e0f34eaa" providerId="ADAL" clId="{877D9ECA-998D-4DCB-AE88-F43245065932}" dt="2024-04-06T08:21:07.219" v="165" actId="13926"/>
          <ac:spMkLst>
            <pc:docMk/>
            <pc:sldMk cId="3344561794" sldId="494"/>
            <ac:spMk id="4" creationId="{4FD480B0-CF59-2A98-2C2B-E5B4D7C8181C}"/>
          </ac:spMkLst>
        </pc:spChg>
        <pc:extLst>
          <p:ext xmlns:p="http://schemas.openxmlformats.org/presentationml/2006/main" uri="{D6D511B9-2390-475A-947B-AFAB55BFBCF1}">
            <pc226:cmChg xmlns:pc226="http://schemas.microsoft.com/office/powerpoint/2022/06/main/command" chg="add">
              <pc226:chgData name="Uma Kumari" userId="f154a5f4-9073-40a7-83a4-0584e0f34eaa" providerId="ADAL" clId="{877D9ECA-998D-4DCB-AE88-F43245065932}" dt="2024-04-06T08:09:35.438" v="45"/>
              <pc2:cmMkLst xmlns:pc2="http://schemas.microsoft.com/office/powerpoint/2019/9/main/command">
                <pc:docMk/>
                <pc:sldMk cId="3344561794" sldId="494"/>
                <pc2:cmMk id="{24CE4517-8BD5-4E82-A558-A86E83AEB419}"/>
              </pc2:cmMkLst>
            </pc226:cmChg>
          </p:ext>
        </pc:extLst>
      </pc:sldChg>
      <pc:sldChg chg="modSp">
        <pc:chgData name="Uma Kumari" userId="f154a5f4-9073-40a7-83a4-0584e0f34eaa" providerId="ADAL" clId="{877D9ECA-998D-4DCB-AE88-F43245065932}" dt="2024-04-06T08:21:07.219" v="165" actId="13926"/>
        <pc:sldMkLst>
          <pc:docMk/>
          <pc:sldMk cId="2062539806" sldId="542"/>
        </pc:sldMkLst>
        <pc:spChg chg="mod">
          <ac:chgData name="Uma Kumari" userId="f154a5f4-9073-40a7-83a4-0584e0f34eaa" providerId="ADAL" clId="{877D9ECA-998D-4DCB-AE88-F43245065932}" dt="2024-04-06T08:21:07.219" v="165" actId="13926"/>
          <ac:spMkLst>
            <pc:docMk/>
            <pc:sldMk cId="2062539806" sldId="542"/>
            <ac:spMk id="3" creationId="{A55F3992-E841-98AF-68A9-0645A655AC10}"/>
          </ac:spMkLst>
        </pc:spChg>
        <pc:spChg chg="mod">
          <ac:chgData name="Uma Kumari" userId="f154a5f4-9073-40a7-83a4-0584e0f34eaa" providerId="ADAL" clId="{877D9ECA-998D-4DCB-AE88-F43245065932}" dt="2024-04-06T08:21:07.219" v="165" actId="13926"/>
          <ac:spMkLst>
            <pc:docMk/>
            <pc:sldMk cId="2062539806" sldId="542"/>
            <ac:spMk id="4" creationId="{01F5647F-8750-0FF2-E73B-CDA2B46EB29A}"/>
          </ac:spMkLst>
        </pc:spChg>
      </pc:sldChg>
      <pc:sldChg chg="modSp">
        <pc:chgData name="Uma Kumari" userId="f154a5f4-9073-40a7-83a4-0584e0f34eaa" providerId="ADAL" clId="{877D9ECA-998D-4DCB-AE88-F43245065932}" dt="2024-04-06T08:21:07.219" v="165" actId="13926"/>
        <pc:sldMkLst>
          <pc:docMk/>
          <pc:sldMk cId="1118471854" sldId="2113"/>
        </pc:sldMkLst>
        <pc:spChg chg="mod">
          <ac:chgData name="Uma Kumari" userId="f154a5f4-9073-40a7-83a4-0584e0f34eaa" providerId="ADAL" clId="{877D9ECA-998D-4DCB-AE88-F43245065932}" dt="2024-04-06T08:21:07.219" v="165" actId="13926"/>
          <ac:spMkLst>
            <pc:docMk/>
            <pc:sldMk cId="1118471854" sldId="2113"/>
            <ac:spMk id="5" creationId="{C18B6768-3304-589E-FE0B-19952CD6063D}"/>
          </ac:spMkLst>
        </pc:spChg>
      </pc:sldChg>
      <pc:sldChg chg="modSp">
        <pc:chgData name="Uma Kumari" userId="f154a5f4-9073-40a7-83a4-0584e0f34eaa" providerId="ADAL" clId="{877D9ECA-998D-4DCB-AE88-F43245065932}" dt="2024-04-06T08:21:07.219" v="165" actId="13926"/>
        <pc:sldMkLst>
          <pc:docMk/>
          <pc:sldMk cId="3815224245" sldId="2114"/>
        </pc:sldMkLst>
        <pc:spChg chg="mod">
          <ac:chgData name="Uma Kumari" userId="f154a5f4-9073-40a7-83a4-0584e0f34eaa" providerId="ADAL" clId="{877D9ECA-998D-4DCB-AE88-F43245065932}" dt="2024-04-06T08:21:07.219" v="165" actId="13926"/>
          <ac:spMkLst>
            <pc:docMk/>
            <pc:sldMk cId="3815224245" sldId="2114"/>
            <ac:spMk id="6" creationId="{FD445B6F-B273-EA1D-434D-2B2162F8F955}"/>
          </ac:spMkLst>
        </pc:spChg>
      </pc:sldChg>
      <pc:sldChg chg="modSp">
        <pc:chgData name="Uma Kumari" userId="f154a5f4-9073-40a7-83a4-0584e0f34eaa" providerId="ADAL" clId="{877D9ECA-998D-4DCB-AE88-F43245065932}" dt="2024-04-06T08:21:07.219" v="165" actId="13926"/>
        <pc:sldMkLst>
          <pc:docMk/>
          <pc:sldMk cId="3965964026" sldId="2118"/>
        </pc:sldMkLst>
        <pc:spChg chg="mod">
          <ac:chgData name="Uma Kumari" userId="f154a5f4-9073-40a7-83a4-0584e0f34eaa" providerId="ADAL" clId="{877D9ECA-998D-4DCB-AE88-F43245065932}" dt="2024-04-06T08:21:07.219" v="165" actId="13926"/>
          <ac:spMkLst>
            <pc:docMk/>
            <pc:sldMk cId="3965964026" sldId="2118"/>
            <ac:spMk id="4" creationId="{FC73E6B1-AF0C-E4A9-4578-9DF472DE5C9F}"/>
          </ac:spMkLst>
        </pc:spChg>
        <pc:spChg chg="mod">
          <ac:chgData name="Uma Kumari" userId="f154a5f4-9073-40a7-83a4-0584e0f34eaa" providerId="ADAL" clId="{877D9ECA-998D-4DCB-AE88-F43245065932}" dt="2024-04-06T08:21:07.219" v="165" actId="13926"/>
          <ac:spMkLst>
            <pc:docMk/>
            <pc:sldMk cId="3965964026" sldId="2118"/>
            <ac:spMk id="20" creationId="{BA1594BE-B7D9-8832-1F07-F12F84AABFDC}"/>
          </ac:spMkLst>
        </pc:spChg>
      </pc:sldChg>
      <pc:sldChg chg="modSp">
        <pc:chgData name="Uma Kumari" userId="f154a5f4-9073-40a7-83a4-0584e0f34eaa" providerId="ADAL" clId="{877D9ECA-998D-4DCB-AE88-F43245065932}" dt="2024-04-06T08:21:07.219" v="165" actId="13926"/>
        <pc:sldMkLst>
          <pc:docMk/>
          <pc:sldMk cId="149842888" sldId="2119"/>
        </pc:sldMkLst>
        <pc:spChg chg="mod">
          <ac:chgData name="Uma Kumari" userId="f154a5f4-9073-40a7-83a4-0584e0f34eaa" providerId="ADAL" clId="{877D9ECA-998D-4DCB-AE88-F43245065932}" dt="2024-04-06T08:21:07.219" v="165" actId="13926"/>
          <ac:spMkLst>
            <pc:docMk/>
            <pc:sldMk cId="149842888" sldId="2119"/>
            <ac:spMk id="2" creationId="{966C70AC-3390-866E-8A94-83819DD242C0}"/>
          </ac:spMkLst>
        </pc:spChg>
        <pc:spChg chg="mod">
          <ac:chgData name="Uma Kumari" userId="f154a5f4-9073-40a7-83a4-0584e0f34eaa" providerId="ADAL" clId="{877D9ECA-998D-4DCB-AE88-F43245065932}" dt="2024-04-06T08:21:07.219" v="165" actId="13926"/>
          <ac:spMkLst>
            <pc:docMk/>
            <pc:sldMk cId="149842888" sldId="2119"/>
            <ac:spMk id="3" creationId="{AB9A3852-5AA4-B8A7-B296-A29D6373FD97}"/>
          </ac:spMkLst>
        </pc:spChg>
        <pc:spChg chg="mod">
          <ac:chgData name="Uma Kumari" userId="f154a5f4-9073-40a7-83a4-0584e0f34eaa" providerId="ADAL" clId="{877D9ECA-998D-4DCB-AE88-F43245065932}" dt="2024-04-06T08:21:07.219" v="165" actId="13926"/>
          <ac:spMkLst>
            <pc:docMk/>
            <pc:sldMk cId="149842888" sldId="2119"/>
            <ac:spMk id="4" creationId="{0E922B2A-5618-E3DB-60C5-CD828578EE85}"/>
          </ac:spMkLst>
        </pc:spChg>
      </pc:sldChg>
      <pc:sldChg chg="modSp">
        <pc:chgData name="Uma Kumari" userId="f154a5f4-9073-40a7-83a4-0584e0f34eaa" providerId="ADAL" clId="{877D9ECA-998D-4DCB-AE88-F43245065932}" dt="2024-04-06T08:21:07.219" v="165" actId="13926"/>
        <pc:sldMkLst>
          <pc:docMk/>
          <pc:sldMk cId="3997974034" sldId="2122"/>
        </pc:sldMkLst>
        <pc:spChg chg="mod">
          <ac:chgData name="Uma Kumari" userId="f154a5f4-9073-40a7-83a4-0584e0f34eaa" providerId="ADAL" clId="{877D9ECA-998D-4DCB-AE88-F43245065932}" dt="2024-04-06T08:21:07.219" v="165" actId="13926"/>
          <ac:spMkLst>
            <pc:docMk/>
            <pc:sldMk cId="3997974034" sldId="2122"/>
            <ac:spMk id="2" creationId="{F05B143F-0E65-A308-DC6D-5BFA8B241566}"/>
          </ac:spMkLst>
        </pc:spChg>
        <pc:spChg chg="mod">
          <ac:chgData name="Uma Kumari" userId="f154a5f4-9073-40a7-83a4-0584e0f34eaa" providerId="ADAL" clId="{877D9ECA-998D-4DCB-AE88-F43245065932}" dt="2024-04-06T08:21:07.219" v="165" actId="13926"/>
          <ac:spMkLst>
            <pc:docMk/>
            <pc:sldMk cId="3997974034" sldId="2122"/>
            <ac:spMk id="3" creationId="{7009A28F-9C4A-4574-C870-154F0BF3AEF9}"/>
          </ac:spMkLst>
        </pc:spChg>
        <pc:spChg chg="mod">
          <ac:chgData name="Uma Kumari" userId="f154a5f4-9073-40a7-83a4-0584e0f34eaa" providerId="ADAL" clId="{877D9ECA-998D-4DCB-AE88-F43245065932}" dt="2024-04-06T08:21:07.219" v="165" actId="13926"/>
          <ac:spMkLst>
            <pc:docMk/>
            <pc:sldMk cId="3997974034" sldId="2122"/>
            <ac:spMk id="4" creationId="{858C72BD-6749-FA22-A0A4-E5D1BB6FF35D}"/>
          </ac:spMkLst>
        </pc:spChg>
      </pc:sldChg>
      <pc:sldChg chg="modSp">
        <pc:chgData name="Uma Kumari" userId="f154a5f4-9073-40a7-83a4-0584e0f34eaa" providerId="ADAL" clId="{877D9ECA-998D-4DCB-AE88-F43245065932}" dt="2024-04-06T08:21:07.219" v="165" actId="13926"/>
        <pc:sldMkLst>
          <pc:docMk/>
          <pc:sldMk cId="1102093901" sldId="2124"/>
        </pc:sldMkLst>
        <pc:spChg chg="mod">
          <ac:chgData name="Uma Kumari" userId="f154a5f4-9073-40a7-83a4-0584e0f34eaa" providerId="ADAL" clId="{877D9ECA-998D-4DCB-AE88-F43245065932}" dt="2024-04-06T08:21:07.219" v="165" actId="13926"/>
          <ac:spMkLst>
            <pc:docMk/>
            <pc:sldMk cId="1102093901" sldId="2124"/>
            <ac:spMk id="2" creationId="{3AD2EA87-6699-10FE-AC95-5C30998EADB3}"/>
          </ac:spMkLst>
        </pc:spChg>
        <pc:spChg chg="mod">
          <ac:chgData name="Uma Kumari" userId="f154a5f4-9073-40a7-83a4-0584e0f34eaa" providerId="ADAL" clId="{877D9ECA-998D-4DCB-AE88-F43245065932}" dt="2024-04-06T08:21:07.219" v="165" actId="13926"/>
          <ac:spMkLst>
            <pc:docMk/>
            <pc:sldMk cId="1102093901" sldId="2124"/>
            <ac:spMk id="3" creationId="{0750824E-5C4E-0C8B-E4C8-8BE3F36A9A3B}"/>
          </ac:spMkLst>
        </pc:spChg>
        <pc:spChg chg="mod">
          <ac:chgData name="Uma Kumari" userId="f154a5f4-9073-40a7-83a4-0584e0f34eaa" providerId="ADAL" clId="{877D9ECA-998D-4DCB-AE88-F43245065932}" dt="2024-04-06T08:21:07.219" v="165" actId="13926"/>
          <ac:spMkLst>
            <pc:docMk/>
            <pc:sldMk cId="1102093901" sldId="2124"/>
            <ac:spMk id="4" creationId="{807213DF-30BD-F22F-7A8A-695C7FB31E78}"/>
          </ac:spMkLst>
        </pc:spChg>
      </pc:sldChg>
      <pc:sldChg chg="modSp">
        <pc:chgData name="Uma Kumari" userId="f154a5f4-9073-40a7-83a4-0584e0f34eaa" providerId="ADAL" clId="{877D9ECA-998D-4DCB-AE88-F43245065932}" dt="2024-04-06T08:21:07.219" v="165" actId="13926"/>
        <pc:sldMkLst>
          <pc:docMk/>
          <pc:sldMk cId="501022484" sldId="2128"/>
        </pc:sldMkLst>
        <pc:spChg chg="mod">
          <ac:chgData name="Uma Kumari" userId="f154a5f4-9073-40a7-83a4-0584e0f34eaa" providerId="ADAL" clId="{877D9ECA-998D-4DCB-AE88-F43245065932}" dt="2024-04-06T08:21:07.219" v="165" actId="13926"/>
          <ac:spMkLst>
            <pc:docMk/>
            <pc:sldMk cId="501022484" sldId="2128"/>
            <ac:spMk id="2" creationId="{D09237DE-894C-5BEA-4956-0EEFFD97522E}"/>
          </ac:spMkLst>
        </pc:spChg>
        <pc:spChg chg="mod">
          <ac:chgData name="Uma Kumari" userId="f154a5f4-9073-40a7-83a4-0584e0f34eaa" providerId="ADAL" clId="{877D9ECA-998D-4DCB-AE88-F43245065932}" dt="2024-04-06T08:21:07.219" v="165" actId="13926"/>
          <ac:spMkLst>
            <pc:docMk/>
            <pc:sldMk cId="501022484" sldId="2128"/>
            <ac:spMk id="3" creationId="{E0FC4432-E376-BACF-F729-70F83DE6484E}"/>
          </ac:spMkLst>
        </pc:spChg>
        <pc:spChg chg="mod">
          <ac:chgData name="Uma Kumari" userId="f154a5f4-9073-40a7-83a4-0584e0f34eaa" providerId="ADAL" clId="{877D9ECA-998D-4DCB-AE88-F43245065932}" dt="2024-04-06T08:21:07.219" v="165" actId="13926"/>
          <ac:spMkLst>
            <pc:docMk/>
            <pc:sldMk cId="501022484" sldId="2128"/>
            <ac:spMk id="4" creationId="{0BD46A5B-8416-8840-6E5C-B42139D33333}"/>
          </ac:spMkLst>
        </pc:spChg>
      </pc:sldChg>
      <pc:sldChg chg="modSp">
        <pc:chgData name="Uma Kumari" userId="f154a5f4-9073-40a7-83a4-0584e0f34eaa" providerId="ADAL" clId="{877D9ECA-998D-4DCB-AE88-F43245065932}" dt="2024-04-06T08:21:07.219" v="165" actId="13926"/>
        <pc:sldMkLst>
          <pc:docMk/>
          <pc:sldMk cId="325802235" sldId="2129"/>
        </pc:sldMkLst>
        <pc:spChg chg="mod">
          <ac:chgData name="Uma Kumari" userId="f154a5f4-9073-40a7-83a4-0584e0f34eaa" providerId="ADAL" clId="{877D9ECA-998D-4DCB-AE88-F43245065932}" dt="2024-04-06T08:21:07.219" v="165" actId="13926"/>
          <ac:spMkLst>
            <pc:docMk/>
            <pc:sldMk cId="325802235" sldId="2129"/>
            <ac:spMk id="2" creationId="{B31ED80E-AC9E-9159-A650-5202F73D6385}"/>
          </ac:spMkLst>
        </pc:spChg>
        <pc:spChg chg="mod">
          <ac:chgData name="Uma Kumari" userId="f154a5f4-9073-40a7-83a4-0584e0f34eaa" providerId="ADAL" clId="{877D9ECA-998D-4DCB-AE88-F43245065932}" dt="2024-04-06T08:21:07.219" v="165" actId="13926"/>
          <ac:spMkLst>
            <pc:docMk/>
            <pc:sldMk cId="325802235" sldId="2129"/>
            <ac:spMk id="3" creationId="{248807A7-4C74-3A27-B345-4BD308F1CCEB}"/>
          </ac:spMkLst>
        </pc:spChg>
        <pc:spChg chg="mod">
          <ac:chgData name="Uma Kumari" userId="f154a5f4-9073-40a7-83a4-0584e0f34eaa" providerId="ADAL" clId="{877D9ECA-998D-4DCB-AE88-F43245065932}" dt="2024-04-06T08:21:07.219" v="165" actId="13926"/>
          <ac:spMkLst>
            <pc:docMk/>
            <pc:sldMk cId="325802235" sldId="2129"/>
            <ac:spMk id="4" creationId="{86367DAE-5C63-D2CC-379A-75509BC821A1}"/>
          </ac:spMkLst>
        </pc:spChg>
      </pc:sldChg>
      <pc:sldChg chg="modSp modNotesTx">
        <pc:chgData name="Uma Kumari" userId="f154a5f4-9073-40a7-83a4-0584e0f34eaa" providerId="ADAL" clId="{877D9ECA-998D-4DCB-AE88-F43245065932}" dt="2024-04-06T08:25:15.123" v="176" actId="255"/>
        <pc:sldMkLst>
          <pc:docMk/>
          <pc:sldMk cId="3858883493" sldId="2144"/>
        </pc:sldMkLst>
        <pc:spChg chg="mod">
          <ac:chgData name="Uma Kumari" userId="f154a5f4-9073-40a7-83a4-0584e0f34eaa" providerId="ADAL" clId="{877D9ECA-998D-4DCB-AE88-F43245065932}" dt="2024-04-06T08:21:07.219" v="165" actId="13926"/>
          <ac:spMkLst>
            <pc:docMk/>
            <pc:sldMk cId="3858883493" sldId="2144"/>
            <ac:spMk id="5" creationId="{23A7D59A-12FC-BD96-FADF-E3A02D56F10E}"/>
          </ac:spMkLst>
        </pc:spChg>
        <pc:spChg chg="mod">
          <ac:chgData name="Uma Kumari" userId="f154a5f4-9073-40a7-83a4-0584e0f34eaa" providerId="ADAL" clId="{877D9ECA-998D-4DCB-AE88-F43245065932}" dt="2024-04-06T08:21:07.219" v="165" actId="13926"/>
          <ac:spMkLst>
            <pc:docMk/>
            <pc:sldMk cId="3858883493" sldId="2144"/>
            <ac:spMk id="6" creationId="{1881DD73-7878-6AA4-526B-09B9A374C114}"/>
          </ac:spMkLst>
        </pc:spChg>
      </pc:sldChg>
      <pc:sldChg chg="modSp">
        <pc:chgData name="Uma Kumari" userId="f154a5f4-9073-40a7-83a4-0584e0f34eaa" providerId="ADAL" clId="{877D9ECA-998D-4DCB-AE88-F43245065932}" dt="2024-04-06T08:21:07.219" v="165" actId="13926"/>
        <pc:sldMkLst>
          <pc:docMk/>
          <pc:sldMk cId="706331835" sldId="2145"/>
        </pc:sldMkLst>
        <pc:spChg chg="mod">
          <ac:chgData name="Uma Kumari" userId="f154a5f4-9073-40a7-83a4-0584e0f34eaa" providerId="ADAL" clId="{877D9ECA-998D-4DCB-AE88-F43245065932}" dt="2024-04-06T08:21:07.219" v="165" actId="13926"/>
          <ac:spMkLst>
            <pc:docMk/>
            <pc:sldMk cId="706331835" sldId="2145"/>
            <ac:spMk id="5" creationId="{21473AF6-F6BD-48A0-6025-0F7C2CF1280B}"/>
          </ac:spMkLst>
        </pc:spChg>
        <pc:spChg chg="mod">
          <ac:chgData name="Uma Kumari" userId="f154a5f4-9073-40a7-83a4-0584e0f34eaa" providerId="ADAL" clId="{877D9ECA-998D-4DCB-AE88-F43245065932}" dt="2024-04-06T08:21:07.219" v="165" actId="13926"/>
          <ac:spMkLst>
            <pc:docMk/>
            <pc:sldMk cId="706331835" sldId="2145"/>
            <ac:spMk id="6" creationId="{5AB0AE8D-F2DA-38B6-C4A7-E10D7CD5F0BF}"/>
          </ac:spMkLst>
        </pc:spChg>
      </pc:sldChg>
      <pc:sldChg chg="modSp">
        <pc:chgData name="Uma Kumari" userId="f154a5f4-9073-40a7-83a4-0584e0f34eaa" providerId="ADAL" clId="{877D9ECA-998D-4DCB-AE88-F43245065932}" dt="2024-04-06T08:21:07.219" v="165" actId="13926"/>
        <pc:sldMkLst>
          <pc:docMk/>
          <pc:sldMk cId="2372154839" sldId="2146"/>
        </pc:sldMkLst>
        <pc:spChg chg="mod">
          <ac:chgData name="Uma Kumari" userId="f154a5f4-9073-40a7-83a4-0584e0f34eaa" providerId="ADAL" clId="{877D9ECA-998D-4DCB-AE88-F43245065932}" dt="2024-04-06T08:21:07.219" v="165" actId="13926"/>
          <ac:spMkLst>
            <pc:docMk/>
            <pc:sldMk cId="2372154839" sldId="2146"/>
            <ac:spMk id="5" creationId="{7F6DFAA1-B9EB-2350-141A-B1EF7444840E}"/>
          </ac:spMkLst>
        </pc:spChg>
        <pc:spChg chg="mod">
          <ac:chgData name="Uma Kumari" userId="f154a5f4-9073-40a7-83a4-0584e0f34eaa" providerId="ADAL" clId="{877D9ECA-998D-4DCB-AE88-F43245065932}" dt="2024-04-06T08:21:07.219" v="165" actId="13926"/>
          <ac:spMkLst>
            <pc:docMk/>
            <pc:sldMk cId="2372154839" sldId="2146"/>
            <ac:spMk id="6" creationId="{381B93D8-543C-CF1D-459B-158F9CD43A1E}"/>
          </ac:spMkLst>
        </pc:spChg>
      </pc:sldChg>
      <pc:sldChg chg="modSp modNotesTx">
        <pc:chgData name="Uma Kumari" userId="f154a5f4-9073-40a7-83a4-0584e0f34eaa" providerId="ADAL" clId="{877D9ECA-998D-4DCB-AE88-F43245065932}" dt="2024-04-06T08:24:34.189" v="170" actId="255"/>
        <pc:sldMkLst>
          <pc:docMk/>
          <pc:sldMk cId="1144411430" sldId="2200"/>
        </pc:sldMkLst>
        <pc:spChg chg="mod">
          <ac:chgData name="Uma Kumari" userId="f154a5f4-9073-40a7-83a4-0584e0f34eaa" providerId="ADAL" clId="{877D9ECA-998D-4DCB-AE88-F43245065932}" dt="2024-04-06T08:21:07.219" v="165" actId="13926"/>
          <ac:spMkLst>
            <pc:docMk/>
            <pc:sldMk cId="1144411430" sldId="2200"/>
            <ac:spMk id="3" creationId="{223EFA35-59BA-9597-6691-0E2ED7DE51DF}"/>
          </ac:spMkLst>
        </pc:spChg>
        <pc:spChg chg="mod">
          <ac:chgData name="Uma Kumari" userId="f154a5f4-9073-40a7-83a4-0584e0f34eaa" providerId="ADAL" clId="{877D9ECA-998D-4DCB-AE88-F43245065932}" dt="2024-04-06T08:21:07.219" v="165" actId="13926"/>
          <ac:spMkLst>
            <pc:docMk/>
            <pc:sldMk cId="1144411430" sldId="2200"/>
            <ac:spMk id="4" creationId="{B7BCE580-7CD7-E9A3-CC49-CF530FEA302B}"/>
          </ac:spMkLst>
        </pc:spChg>
      </pc:sldChg>
      <pc:sldChg chg="modSp">
        <pc:chgData name="Uma Kumari" userId="f154a5f4-9073-40a7-83a4-0584e0f34eaa" providerId="ADAL" clId="{877D9ECA-998D-4DCB-AE88-F43245065932}" dt="2024-04-06T08:21:07.219" v="165" actId="13926"/>
        <pc:sldMkLst>
          <pc:docMk/>
          <pc:sldMk cId="1136413921" sldId="2201"/>
        </pc:sldMkLst>
        <pc:spChg chg="mod">
          <ac:chgData name="Uma Kumari" userId="f154a5f4-9073-40a7-83a4-0584e0f34eaa" providerId="ADAL" clId="{877D9ECA-998D-4DCB-AE88-F43245065932}" dt="2024-04-06T08:21:07.219" v="165" actId="13926"/>
          <ac:spMkLst>
            <pc:docMk/>
            <pc:sldMk cId="1136413921" sldId="2201"/>
            <ac:spMk id="2" creationId="{81498FDA-DB00-0D6F-A50B-199093113203}"/>
          </ac:spMkLst>
        </pc:spChg>
      </pc:sldChg>
      <pc:sldChg chg="modSp">
        <pc:chgData name="Uma Kumari" userId="f154a5f4-9073-40a7-83a4-0584e0f34eaa" providerId="ADAL" clId="{877D9ECA-998D-4DCB-AE88-F43245065932}" dt="2024-04-06T08:21:07.219" v="165" actId="13926"/>
        <pc:sldMkLst>
          <pc:docMk/>
          <pc:sldMk cId="2183436916" sldId="2202"/>
        </pc:sldMkLst>
        <pc:spChg chg="mod">
          <ac:chgData name="Uma Kumari" userId="f154a5f4-9073-40a7-83a4-0584e0f34eaa" providerId="ADAL" clId="{877D9ECA-998D-4DCB-AE88-F43245065932}" dt="2024-04-06T08:21:07.219" v="165" actId="13926"/>
          <ac:spMkLst>
            <pc:docMk/>
            <pc:sldMk cId="2183436916" sldId="2202"/>
            <ac:spMk id="2" creationId="{B4CB9D0B-ABB8-6E49-D080-AFF12C47638A}"/>
          </ac:spMkLst>
        </pc:spChg>
        <pc:spChg chg="mod">
          <ac:chgData name="Uma Kumari" userId="f154a5f4-9073-40a7-83a4-0584e0f34eaa" providerId="ADAL" clId="{877D9ECA-998D-4DCB-AE88-F43245065932}" dt="2024-04-06T08:21:07.219" v="165" actId="13926"/>
          <ac:spMkLst>
            <pc:docMk/>
            <pc:sldMk cId="2183436916" sldId="2202"/>
            <ac:spMk id="3" creationId="{E06399B1-2210-88F9-B399-F7DCEBD8F163}"/>
          </ac:spMkLst>
        </pc:spChg>
        <pc:spChg chg="mod">
          <ac:chgData name="Uma Kumari" userId="f154a5f4-9073-40a7-83a4-0584e0f34eaa" providerId="ADAL" clId="{877D9ECA-998D-4DCB-AE88-F43245065932}" dt="2024-04-06T08:21:07.219" v="165" actId="13926"/>
          <ac:spMkLst>
            <pc:docMk/>
            <pc:sldMk cId="2183436916" sldId="2202"/>
            <ac:spMk id="4" creationId="{A2D8410D-3E40-0155-1463-F0F8C70847D3}"/>
          </ac:spMkLst>
        </pc:spChg>
      </pc:sldChg>
      <pc:sldChg chg="modSp">
        <pc:chgData name="Uma Kumari" userId="f154a5f4-9073-40a7-83a4-0584e0f34eaa" providerId="ADAL" clId="{877D9ECA-998D-4DCB-AE88-F43245065932}" dt="2024-04-06T08:21:07.219" v="165" actId="13926"/>
        <pc:sldMkLst>
          <pc:docMk/>
          <pc:sldMk cId="1200801504" sldId="2205"/>
        </pc:sldMkLst>
        <pc:spChg chg="mod">
          <ac:chgData name="Uma Kumari" userId="f154a5f4-9073-40a7-83a4-0584e0f34eaa" providerId="ADAL" clId="{877D9ECA-998D-4DCB-AE88-F43245065932}" dt="2024-04-06T08:21:07.219" v="165" actId="13926"/>
          <ac:spMkLst>
            <pc:docMk/>
            <pc:sldMk cId="1200801504" sldId="2205"/>
            <ac:spMk id="2" creationId="{498626CA-BF2A-88BF-1B39-AC73C84DC61F}"/>
          </ac:spMkLst>
        </pc:spChg>
        <pc:spChg chg="mod">
          <ac:chgData name="Uma Kumari" userId="f154a5f4-9073-40a7-83a4-0584e0f34eaa" providerId="ADAL" clId="{877D9ECA-998D-4DCB-AE88-F43245065932}" dt="2024-04-06T08:21:07.219" v="165" actId="13926"/>
          <ac:spMkLst>
            <pc:docMk/>
            <pc:sldMk cId="1200801504" sldId="2205"/>
            <ac:spMk id="3" creationId="{F604A7C6-8A12-785B-E531-BABB86661CBB}"/>
          </ac:spMkLst>
        </pc:spChg>
        <pc:spChg chg="mod">
          <ac:chgData name="Uma Kumari" userId="f154a5f4-9073-40a7-83a4-0584e0f34eaa" providerId="ADAL" clId="{877D9ECA-998D-4DCB-AE88-F43245065932}" dt="2024-04-06T08:21:07.219" v="165" actId="13926"/>
          <ac:spMkLst>
            <pc:docMk/>
            <pc:sldMk cId="1200801504" sldId="2205"/>
            <ac:spMk id="4" creationId="{DA50BBA6-B63A-D68C-6925-3AA3EF569390}"/>
          </ac:spMkLst>
        </pc:spChg>
      </pc:sldChg>
      <pc:sldChg chg="modSp">
        <pc:chgData name="Uma Kumari" userId="f154a5f4-9073-40a7-83a4-0584e0f34eaa" providerId="ADAL" clId="{877D9ECA-998D-4DCB-AE88-F43245065932}" dt="2024-04-06T08:21:07.219" v="165" actId="13926"/>
        <pc:sldMkLst>
          <pc:docMk/>
          <pc:sldMk cId="3735931354" sldId="2206"/>
        </pc:sldMkLst>
        <pc:spChg chg="mod">
          <ac:chgData name="Uma Kumari" userId="f154a5f4-9073-40a7-83a4-0584e0f34eaa" providerId="ADAL" clId="{877D9ECA-998D-4DCB-AE88-F43245065932}" dt="2024-04-06T08:21:07.219" v="165" actId="13926"/>
          <ac:spMkLst>
            <pc:docMk/>
            <pc:sldMk cId="3735931354" sldId="2206"/>
            <ac:spMk id="2" creationId="{A2B0FBF8-7F28-24A6-6FAA-193346B5BEA1}"/>
          </ac:spMkLst>
        </pc:spChg>
        <pc:spChg chg="mod">
          <ac:chgData name="Uma Kumari" userId="f154a5f4-9073-40a7-83a4-0584e0f34eaa" providerId="ADAL" clId="{877D9ECA-998D-4DCB-AE88-F43245065932}" dt="2024-04-06T08:21:07.219" v="165" actId="13926"/>
          <ac:spMkLst>
            <pc:docMk/>
            <pc:sldMk cId="3735931354" sldId="2206"/>
            <ac:spMk id="3" creationId="{0462AC37-AF0C-8E1F-A429-F39E0AAC6E4E}"/>
          </ac:spMkLst>
        </pc:spChg>
        <pc:spChg chg="mod">
          <ac:chgData name="Uma Kumari" userId="f154a5f4-9073-40a7-83a4-0584e0f34eaa" providerId="ADAL" clId="{877D9ECA-998D-4DCB-AE88-F43245065932}" dt="2024-04-06T08:21:07.219" v="165" actId="13926"/>
          <ac:spMkLst>
            <pc:docMk/>
            <pc:sldMk cId="3735931354" sldId="2206"/>
            <ac:spMk id="4" creationId="{9EB5392A-BD30-A33A-CD8F-B398BC659390}"/>
          </ac:spMkLst>
        </pc:spChg>
      </pc:sldChg>
      <pc:sldChg chg="modSp">
        <pc:chgData name="Uma Kumari" userId="f154a5f4-9073-40a7-83a4-0584e0f34eaa" providerId="ADAL" clId="{877D9ECA-998D-4DCB-AE88-F43245065932}" dt="2024-04-06T08:21:07.219" v="165" actId="13926"/>
        <pc:sldMkLst>
          <pc:docMk/>
          <pc:sldMk cId="3891545853" sldId="2207"/>
        </pc:sldMkLst>
        <pc:spChg chg="mod">
          <ac:chgData name="Uma Kumari" userId="f154a5f4-9073-40a7-83a4-0584e0f34eaa" providerId="ADAL" clId="{877D9ECA-998D-4DCB-AE88-F43245065932}" dt="2024-04-06T08:21:07.219" v="165" actId="13926"/>
          <ac:spMkLst>
            <pc:docMk/>
            <pc:sldMk cId="3891545853" sldId="2207"/>
            <ac:spMk id="2" creationId="{A2B0FBF8-7F28-24A6-6FAA-193346B5BEA1}"/>
          </ac:spMkLst>
        </pc:spChg>
        <pc:spChg chg="mod">
          <ac:chgData name="Uma Kumari" userId="f154a5f4-9073-40a7-83a4-0584e0f34eaa" providerId="ADAL" clId="{877D9ECA-998D-4DCB-AE88-F43245065932}" dt="2024-04-06T08:21:07.219" v="165" actId="13926"/>
          <ac:spMkLst>
            <pc:docMk/>
            <pc:sldMk cId="3891545853" sldId="2207"/>
            <ac:spMk id="3" creationId="{0462AC37-AF0C-8E1F-A429-F39E0AAC6E4E}"/>
          </ac:spMkLst>
        </pc:spChg>
        <pc:spChg chg="mod">
          <ac:chgData name="Uma Kumari" userId="f154a5f4-9073-40a7-83a4-0584e0f34eaa" providerId="ADAL" clId="{877D9ECA-998D-4DCB-AE88-F43245065932}" dt="2024-04-06T08:21:07.219" v="165" actId="13926"/>
          <ac:spMkLst>
            <pc:docMk/>
            <pc:sldMk cId="3891545853" sldId="2207"/>
            <ac:spMk id="4" creationId="{9EB5392A-BD30-A33A-CD8F-B398BC659390}"/>
          </ac:spMkLst>
        </pc:spChg>
      </pc:sldChg>
      <pc:sldChg chg="modSp addCm delCm">
        <pc:chgData name="Uma Kumari" userId="f154a5f4-9073-40a7-83a4-0584e0f34eaa" providerId="ADAL" clId="{877D9ECA-998D-4DCB-AE88-F43245065932}" dt="2024-04-06T08:21:07.219" v="165" actId="13926"/>
        <pc:sldMkLst>
          <pc:docMk/>
          <pc:sldMk cId="3852047518" sldId="2208"/>
        </pc:sldMkLst>
        <pc:spChg chg="mod">
          <ac:chgData name="Uma Kumari" userId="f154a5f4-9073-40a7-83a4-0584e0f34eaa" providerId="ADAL" clId="{877D9ECA-998D-4DCB-AE88-F43245065932}" dt="2024-04-06T08:21:07.219" v="165" actId="13926"/>
          <ac:spMkLst>
            <pc:docMk/>
            <pc:sldMk cId="3852047518" sldId="2208"/>
            <ac:spMk id="2" creationId="{A2B0FBF8-7F28-24A6-6FAA-193346B5BEA1}"/>
          </ac:spMkLst>
        </pc:spChg>
        <pc:spChg chg="mod">
          <ac:chgData name="Uma Kumari" userId="f154a5f4-9073-40a7-83a4-0584e0f34eaa" providerId="ADAL" clId="{877D9ECA-998D-4DCB-AE88-F43245065932}" dt="2024-04-06T08:21:07.219" v="165" actId="13926"/>
          <ac:spMkLst>
            <pc:docMk/>
            <pc:sldMk cId="3852047518" sldId="2208"/>
            <ac:spMk id="3" creationId="{0462AC37-AF0C-8E1F-A429-F39E0AAC6E4E}"/>
          </ac:spMkLst>
        </pc:spChg>
        <pc:spChg chg="mod">
          <ac:chgData name="Uma Kumari" userId="f154a5f4-9073-40a7-83a4-0584e0f34eaa" providerId="ADAL" clId="{877D9ECA-998D-4DCB-AE88-F43245065932}" dt="2024-04-06T08:21:07.219" v="165" actId="13926"/>
          <ac:spMkLst>
            <pc:docMk/>
            <pc:sldMk cId="3852047518" sldId="2208"/>
            <ac:spMk id="4" creationId="{9EB5392A-BD30-A33A-CD8F-B398BC659390}"/>
          </ac:spMkLst>
        </pc:spChg>
        <pc:extLst>
          <p:ext xmlns:p="http://schemas.openxmlformats.org/presentationml/2006/main" uri="{D6D511B9-2390-475A-947B-AFAB55BFBCF1}">
            <pc226:cmChg xmlns:pc226="http://schemas.microsoft.com/office/powerpoint/2022/06/main/command" chg="add del">
              <pc226:chgData name="Uma Kumari" userId="f154a5f4-9073-40a7-83a4-0584e0f34eaa" providerId="ADAL" clId="{877D9ECA-998D-4DCB-AE88-F43245065932}" dt="2024-04-06T08:09:28.243" v="44"/>
              <pc2:cmMkLst xmlns:pc2="http://schemas.microsoft.com/office/powerpoint/2019/9/main/command">
                <pc:docMk/>
                <pc:sldMk cId="3852047518" sldId="2208"/>
                <pc2:cmMk id="{C54F47F4-B609-45CF-AB39-842DC098CB54}"/>
              </pc2:cmMkLst>
            </pc226:cmChg>
          </p:ext>
        </pc:extLst>
      </pc:sldChg>
      <pc:sldChg chg="modSp">
        <pc:chgData name="Uma Kumari" userId="f154a5f4-9073-40a7-83a4-0584e0f34eaa" providerId="ADAL" clId="{877D9ECA-998D-4DCB-AE88-F43245065932}" dt="2024-04-06T08:21:07.219" v="165" actId="13926"/>
        <pc:sldMkLst>
          <pc:docMk/>
          <pc:sldMk cId="1900299057" sldId="2210"/>
        </pc:sldMkLst>
        <pc:spChg chg="mod">
          <ac:chgData name="Uma Kumari" userId="f154a5f4-9073-40a7-83a4-0584e0f34eaa" providerId="ADAL" clId="{877D9ECA-998D-4DCB-AE88-F43245065932}" dt="2024-04-06T08:21:07.219" v="165" actId="13926"/>
          <ac:spMkLst>
            <pc:docMk/>
            <pc:sldMk cId="1900299057" sldId="2210"/>
            <ac:spMk id="2" creationId="{A2B0FBF8-7F28-24A6-6FAA-193346B5BEA1}"/>
          </ac:spMkLst>
        </pc:spChg>
        <pc:spChg chg="mod">
          <ac:chgData name="Uma Kumari" userId="f154a5f4-9073-40a7-83a4-0584e0f34eaa" providerId="ADAL" clId="{877D9ECA-998D-4DCB-AE88-F43245065932}" dt="2024-04-06T08:21:07.219" v="165" actId="13926"/>
          <ac:spMkLst>
            <pc:docMk/>
            <pc:sldMk cId="1900299057" sldId="2210"/>
            <ac:spMk id="3" creationId="{0462AC37-AF0C-8E1F-A429-F39E0AAC6E4E}"/>
          </ac:spMkLst>
        </pc:spChg>
        <pc:spChg chg="mod">
          <ac:chgData name="Uma Kumari" userId="f154a5f4-9073-40a7-83a4-0584e0f34eaa" providerId="ADAL" clId="{877D9ECA-998D-4DCB-AE88-F43245065932}" dt="2024-04-06T08:21:07.219" v="165" actId="13926"/>
          <ac:spMkLst>
            <pc:docMk/>
            <pc:sldMk cId="1900299057" sldId="2210"/>
            <ac:spMk id="4" creationId="{9EB5392A-BD30-A33A-CD8F-B398BC659390}"/>
          </ac:spMkLst>
        </pc:spChg>
      </pc:sldChg>
      <pc:sldChg chg="modSp">
        <pc:chgData name="Uma Kumari" userId="f154a5f4-9073-40a7-83a4-0584e0f34eaa" providerId="ADAL" clId="{877D9ECA-998D-4DCB-AE88-F43245065932}" dt="2024-04-06T08:21:07.219" v="165" actId="13926"/>
        <pc:sldMkLst>
          <pc:docMk/>
          <pc:sldMk cId="3866622340" sldId="2211"/>
        </pc:sldMkLst>
        <pc:spChg chg="mod">
          <ac:chgData name="Uma Kumari" userId="f154a5f4-9073-40a7-83a4-0584e0f34eaa" providerId="ADAL" clId="{877D9ECA-998D-4DCB-AE88-F43245065932}" dt="2024-04-06T08:21:07.219" v="165" actId="13926"/>
          <ac:spMkLst>
            <pc:docMk/>
            <pc:sldMk cId="3866622340" sldId="2211"/>
            <ac:spMk id="2" creationId="{A2B0FBF8-7F28-24A6-6FAA-193346B5BEA1}"/>
          </ac:spMkLst>
        </pc:spChg>
        <pc:spChg chg="mod">
          <ac:chgData name="Uma Kumari" userId="f154a5f4-9073-40a7-83a4-0584e0f34eaa" providerId="ADAL" clId="{877D9ECA-998D-4DCB-AE88-F43245065932}" dt="2024-04-06T08:21:07.219" v="165" actId="13926"/>
          <ac:spMkLst>
            <pc:docMk/>
            <pc:sldMk cId="3866622340" sldId="2211"/>
            <ac:spMk id="3" creationId="{0462AC37-AF0C-8E1F-A429-F39E0AAC6E4E}"/>
          </ac:spMkLst>
        </pc:spChg>
        <pc:spChg chg="mod">
          <ac:chgData name="Uma Kumari" userId="f154a5f4-9073-40a7-83a4-0584e0f34eaa" providerId="ADAL" clId="{877D9ECA-998D-4DCB-AE88-F43245065932}" dt="2024-04-06T08:21:07.219" v="165" actId="13926"/>
          <ac:spMkLst>
            <pc:docMk/>
            <pc:sldMk cId="3866622340" sldId="2211"/>
            <ac:spMk id="4" creationId="{9EB5392A-BD30-A33A-CD8F-B398BC659390}"/>
          </ac:spMkLst>
        </pc:spChg>
      </pc:sldChg>
      <pc:sldChg chg="modSp">
        <pc:chgData name="Uma Kumari" userId="f154a5f4-9073-40a7-83a4-0584e0f34eaa" providerId="ADAL" clId="{877D9ECA-998D-4DCB-AE88-F43245065932}" dt="2024-04-06T08:21:07.219" v="165" actId="13926"/>
        <pc:sldMkLst>
          <pc:docMk/>
          <pc:sldMk cId="2902202073" sldId="2212"/>
        </pc:sldMkLst>
        <pc:spChg chg="mod">
          <ac:chgData name="Uma Kumari" userId="f154a5f4-9073-40a7-83a4-0584e0f34eaa" providerId="ADAL" clId="{877D9ECA-998D-4DCB-AE88-F43245065932}" dt="2024-04-06T08:21:07.219" v="165" actId="13926"/>
          <ac:spMkLst>
            <pc:docMk/>
            <pc:sldMk cId="2902202073" sldId="2212"/>
            <ac:spMk id="2" creationId="{A2B0FBF8-7F28-24A6-6FAA-193346B5BEA1}"/>
          </ac:spMkLst>
        </pc:spChg>
        <pc:spChg chg="mod">
          <ac:chgData name="Uma Kumari" userId="f154a5f4-9073-40a7-83a4-0584e0f34eaa" providerId="ADAL" clId="{877D9ECA-998D-4DCB-AE88-F43245065932}" dt="2024-04-06T08:21:07.219" v="165" actId="13926"/>
          <ac:spMkLst>
            <pc:docMk/>
            <pc:sldMk cId="2902202073" sldId="2212"/>
            <ac:spMk id="3" creationId="{0462AC37-AF0C-8E1F-A429-F39E0AAC6E4E}"/>
          </ac:spMkLst>
        </pc:spChg>
        <pc:spChg chg="mod">
          <ac:chgData name="Uma Kumari" userId="f154a5f4-9073-40a7-83a4-0584e0f34eaa" providerId="ADAL" clId="{877D9ECA-998D-4DCB-AE88-F43245065932}" dt="2024-04-06T08:21:07.219" v="165" actId="13926"/>
          <ac:spMkLst>
            <pc:docMk/>
            <pc:sldMk cId="2902202073" sldId="2212"/>
            <ac:spMk id="4" creationId="{9EB5392A-BD30-A33A-CD8F-B398BC659390}"/>
          </ac:spMkLst>
        </pc:spChg>
      </pc:sldChg>
      <pc:sldChg chg="modSp">
        <pc:chgData name="Uma Kumari" userId="f154a5f4-9073-40a7-83a4-0584e0f34eaa" providerId="ADAL" clId="{877D9ECA-998D-4DCB-AE88-F43245065932}" dt="2024-04-06T08:21:07.219" v="165" actId="13926"/>
        <pc:sldMkLst>
          <pc:docMk/>
          <pc:sldMk cId="976000582" sldId="2213"/>
        </pc:sldMkLst>
        <pc:spChg chg="mod">
          <ac:chgData name="Uma Kumari" userId="f154a5f4-9073-40a7-83a4-0584e0f34eaa" providerId="ADAL" clId="{877D9ECA-998D-4DCB-AE88-F43245065932}" dt="2024-04-06T08:21:07.219" v="165" actId="13926"/>
          <ac:spMkLst>
            <pc:docMk/>
            <pc:sldMk cId="976000582" sldId="2213"/>
            <ac:spMk id="2" creationId="{A2B0FBF8-7F28-24A6-6FAA-193346B5BEA1}"/>
          </ac:spMkLst>
        </pc:spChg>
        <pc:spChg chg="mod">
          <ac:chgData name="Uma Kumari" userId="f154a5f4-9073-40a7-83a4-0584e0f34eaa" providerId="ADAL" clId="{877D9ECA-998D-4DCB-AE88-F43245065932}" dt="2024-04-06T08:21:07.219" v="165" actId="13926"/>
          <ac:spMkLst>
            <pc:docMk/>
            <pc:sldMk cId="976000582" sldId="2213"/>
            <ac:spMk id="3" creationId="{0462AC37-AF0C-8E1F-A429-F39E0AAC6E4E}"/>
          </ac:spMkLst>
        </pc:spChg>
        <pc:spChg chg="mod">
          <ac:chgData name="Uma Kumari" userId="f154a5f4-9073-40a7-83a4-0584e0f34eaa" providerId="ADAL" clId="{877D9ECA-998D-4DCB-AE88-F43245065932}" dt="2024-04-06T08:21:07.219" v="165" actId="13926"/>
          <ac:spMkLst>
            <pc:docMk/>
            <pc:sldMk cId="976000582" sldId="2213"/>
            <ac:spMk id="4" creationId="{9EB5392A-BD30-A33A-CD8F-B398BC659390}"/>
          </ac:spMkLst>
        </pc:spChg>
      </pc:sldChg>
      <pc:sldChg chg="modSp">
        <pc:chgData name="Uma Kumari" userId="f154a5f4-9073-40a7-83a4-0584e0f34eaa" providerId="ADAL" clId="{877D9ECA-998D-4DCB-AE88-F43245065932}" dt="2024-04-06T08:21:07.219" v="165" actId="13926"/>
        <pc:sldMkLst>
          <pc:docMk/>
          <pc:sldMk cId="3308931145" sldId="2215"/>
        </pc:sldMkLst>
        <pc:spChg chg="mod">
          <ac:chgData name="Uma Kumari" userId="f154a5f4-9073-40a7-83a4-0584e0f34eaa" providerId="ADAL" clId="{877D9ECA-998D-4DCB-AE88-F43245065932}" dt="2024-04-06T08:21:07.219" v="165" actId="13926"/>
          <ac:spMkLst>
            <pc:docMk/>
            <pc:sldMk cId="3308931145" sldId="2215"/>
            <ac:spMk id="2" creationId="{AE8A4CC2-2C68-3441-E8FB-9F6EF3011759}"/>
          </ac:spMkLst>
        </pc:spChg>
        <pc:spChg chg="mod">
          <ac:chgData name="Uma Kumari" userId="f154a5f4-9073-40a7-83a4-0584e0f34eaa" providerId="ADAL" clId="{877D9ECA-998D-4DCB-AE88-F43245065932}" dt="2024-04-06T08:21:07.219" v="165" actId="13926"/>
          <ac:spMkLst>
            <pc:docMk/>
            <pc:sldMk cId="3308931145" sldId="2215"/>
            <ac:spMk id="3" creationId="{D28F6C95-FC2B-6D83-DB0D-34626840C76F}"/>
          </ac:spMkLst>
        </pc:spChg>
        <pc:spChg chg="mod">
          <ac:chgData name="Uma Kumari" userId="f154a5f4-9073-40a7-83a4-0584e0f34eaa" providerId="ADAL" clId="{877D9ECA-998D-4DCB-AE88-F43245065932}" dt="2024-04-06T08:21:07.219" v="165" actId="13926"/>
          <ac:spMkLst>
            <pc:docMk/>
            <pc:sldMk cId="3308931145" sldId="2215"/>
            <ac:spMk id="4" creationId="{8A634C62-9A91-6F19-F55A-43E284067632}"/>
          </ac:spMkLst>
        </pc:spChg>
      </pc:sldChg>
      <pc:sldChg chg="modSp">
        <pc:chgData name="Uma Kumari" userId="f154a5f4-9073-40a7-83a4-0584e0f34eaa" providerId="ADAL" clId="{877D9ECA-998D-4DCB-AE88-F43245065932}" dt="2024-04-06T08:21:07.219" v="165" actId="13926"/>
        <pc:sldMkLst>
          <pc:docMk/>
          <pc:sldMk cId="2198249275" sldId="2219"/>
        </pc:sldMkLst>
        <pc:spChg chg="mod">
          <ac:chgData name="Uma Kumari" userId="f154a5f4-9073-40a7-83a4-0584e0f34eaa" providerId="ADAL" clId="{877D9ECA-998D-4DCB-AE88-F43245065932}" dt="2024-04-06T08:21:07.219" v="165" actId="13926"/>
          <ac:spMkLst>
            <pc:docMk/>
            <pc:sldMk cId="2198249275" sldId="2219"/>
            <ac:spMk id="2" creationId="{BE09406D-2E8C-712A-5180-277B67DC540E}"/>
          </ac:spMkLst>
        </pc:spChg>
        <pc:spChg chg="mod">
          <ac:chgData name="Uma Kumari" userId="f154a5f4-9073-40a7-83a4-0584e0f34eaa" providerId="ADAL" clId="{877D9ECA-998D-4DCB-AE88-F43245065932}" dt="2024-04-06T08:21:07.219" v="165" actId="13926"/>
          <ac:spMkLst>
            <pc:docMk/>
            <pc:sldMk cId="2198249275" sldId="2219"/>
            <ac:spMk id="3" creationId="{DFE6D7C7-461A-8FD4-1006-D56A53F86649}"/>
          </ac:spMkLst>
        </pc:spChg>
        <pc:spChg chg="mod">
          <ac:chgData name="Uma Kumari" userId="f154a5f4-9073-40a7-83a4-0584e0f34eaa" providerId="ADAL" clId="{877D9ECA-998D-4DCB-AE88-F43245065932}" dt="2024-04-06T08:21:07.219" v="165" actId="13926"/>
          <ac:spMkLst>
            <pc:docMk/>
            <pc:sldMk cId="2198249275" sldId="2219"/>
            <ac:spMk id="4" creationId="{117EE1AB-CC38-7362-CF25-7E07DF14F60C}"/>
          </ac:spMkLst>
        </pc:spChg>
      </pc:sldChg>
      <pc:sldChg chg="modSp">
        <pc:chgData name="Uma Kumari" userId="f154a5f4-9073-40a7-83a4-0584e0f34eaa" providerId="ADAL" clId="{877D9ECA-998D-4DCB-AE88-F43245065932}" dt="2024-04-06T08:21:07.219" v="165" actId="13926"/>
        <pc:sldMkLst>
          <pc:docMk/>
          <pc:sldMk cId="1882390640" sldId="2220"/>
        </pc:sldMkLst>
        <pc:spChg chg="mod">
          <ac:chgData name="Uma Kumari" userId="f154a5f4-9073-40a7-83a4-0584e0f34eaa" providerId="ADAL" clId="{877D9ECA-998D-4DCB-AE88-F43245065932}" dt="2024-04-06T08:21:07.219" v="165" actId="13926"/>
          <ac:spMkLst>
            <pc:docMk/>
            <pc:sldMk cId="1882390640" sldId="2220"/>
            <ac:spMk id="2" creationId="{C92C17B4-6343-EABC-D7CC-C757A54F40C5}"/>
          </ac:spMkLst>
        </pc:spChg>
        <pc:spChg chg="mod">
          <ac:chgData name="Uma Kumari" userId="f154a5f4-9073-40a7-83a4-0584e0f34eaa" providerId="ADAL" clId="{877D9ECA-998D-4DCB-AE88-F43245065932}" dt="2024-04-06T08:21:07.219" v="165" actId="13926"/>
          <ac:spMkLst>
            <pc:docMk/>
            <pc:sldMk cId="1882390640" sldId="2220"/>
            <ac:spMk id="3" creationId="{A961ADE7-E273-A304-7F71-456D7364491D}"/>
          </ac:spMkLst>
        </pc:spChg>
      </pc:sldChg>
      <pc:sldChg chg="modSp">
        <pc:chgData name="Uma Kumari" userId="f154a5f4-9073-40a7-83a4-0584e0f34eaa" providerId="ADAL" clId="{877D9ECA-998D-4DCB-AE88-F43245065932}" dt="2024-04-06T08:21:07.219" v="165" actId="13926"/>
        <pc:sldMkLst>
          <pc:docMk/>
          <pc:sldMk cId="1566558707" sldId="2221"/>
        </pc:sldMkLst>
        <pc:spChg chg="mod">
          <ac:chgData name="Uma Kumari" userId="f154a5f4-9073-40a7-83a4-0584e0f34eaa" providerId="ADAL" clId="{877D9ECA-998D-4DCB-AE88-F43245065932}" dt="2024-04-06T08:21:07.219" v="165" actId="13926"/>
          <ac:spMkLst>
            <pc:docMk/>
            <pc:sldMk cId="1566558707" sldId="2221"/>
            <ac:spMk id="2" creationId="{AEB9435F-AD86-3A85-E08B-8066A3746365}"/>
          </ac:spMkLst>
        </pc:spChg>
        <pc:spChg chg="mod">
          <ac:chgData name="Uma Kumari" userId="f154a5f4-9073-40a7-83a4-0584e0f34eaa" providerId="ADAL" clId="{877D9ECA-998D-4DCB-AE88-F43245065932}" dt="2024-04-06T08:21:07.219" v="165" actId="13926"/>
          <ac:spMkLst>
            <pc:docMk/>
            <pc:sldMk cId="1566558707" sldId="2221"/>
            <ac:spMk id="3" creationId="{F449676D-C326-3DDE-62B0-7011F3AC7187}"/>
          </ac:spMkLst>
        </pc:spChg>
        <pc:spChg chg="mod">
          <ac:chgData name="Uma Kumari" userId="f154a5f4-9073-40a7-83a4-0584e0f34eaa" providerId="ADAL" clId="{877D9ECA-998D-4DCB-AE88-F43245065932}" dt="2024-04-06T08:21:07.219" v="165" actId="13926"/>
          <ac:spMkLst>
            <pc:docMk/>
            <pc:sldMk cId="1566558707" sldId="2221"/>
            <ac:spMk id="4" creationId="{92873F19-BBA1-5DFC-CFF2-115E1948E827}"/>
          </ac:spMkLst>
        </pc:spChg>
      </pc:sldChg>
      <pc:sldChg chg="modSp">
        <pc:chgData name="Uma Kumari" userId="f154a5f4-9073-40a7-83a4-0584e0f34eaa" providerId="ADAL" clId="{877D9ECA-998D-4DCB-AE88-F43245065932}" dt="2024-04-06T08:21:07.219" v="165" actId="13926"/>
        <pc:sldMkLst>
          <pc:docMk/>
          <pc:sldMk cId="4138042651" sldId="2222"/>
        </pc:sldMkLst>
        <pc:spChg chg="mod">
          <ac:chgData name="Uma Kumari" userId="f154a5f4-9073-40a7-83a4-0584e0f34eaa" providerId="ADAL" clId="{877D9ECA-998D-4DCB-AE88-F43245065932}" dt="2024-04-06T08:21:07.219" v="165" actId="13926"/>
          <ac:spMkLst>
            <pc:docMk/>
            <pc:sldMk cId="4138042651" sldId="2222"/>
            <ac:spMk id="2" creationId="{1E6DD976-9288-3C41-4EC3-3A97108A0219}"/>
          </ac:spMkLst>
        </pc:spChg>
        <pc:spChg chg="mod">
          <ac:chgData name="Uma Kumari" userId="f154a5f4-9073-40a7-83a4-0584e0f34eaa" providerId="ADAL" clId="{877D9ECA-998D-4DCB-AE88-F43245065932}" dt="2024-04-06T08:21:07.219" v="165" actId="13926"/>
          <ac:spMkLst>
            <pc:docMk/>
            <pc:sldMk cId="4138042651" sldId="2222"/>
            <ac:spMk id="3" creationId="{1CE91AF3-2693-E275-28C9-76CE574F40E5}"/>
          </ac:spMkLst>
        </pc:spChg>
        <pc:spChg chg="mod">
          <ac:chgData name="Uma Kumari" userId="f154a5f4-9073-40a7-83a4-0584e0f34eaa" providerId="ADAL" clId="{877D9ECA-998D-4DCB-AE88-F43245065932}" dt="2024-04-06T08:21:07.219" v="165" actId="13926"/>
          <ac:spMkLst>
            <pc:docMk/>
            <pc:sldMk cId="4138042651" sldId="2222"/>
            <ac:spMk id="4" creationId="{A18B1E9D-C859-B4E4-2587-A011765757A7}"/>
          </ac:spMkLst>
        </pc:spChg>
      </pc:sldChg>
      <pc:sldChg chg="modSp">
        <pc:chgData name="Uma Kumari" userId="f154a5f4-9073-40a7-83a4-0584e0f34eaa" providerId="ADAL" clId="{877D9ECA-998D-4DCB-AE88-F43245065932}" dt="2024-04-06T08:21:07.219" v="165" actId="13926"/>
        <pc:sldMkLst>
          <pc:docMk/>
          <pc:sldMk cId="1638491924" sldId="2223"/>
        </pc:sldMkLst>
        <pc:spChg chg="mod">
          <ac:chgData name="Uma Kumari" userId="f154a5f4-9073-40a7-83a4-0584e0f34eaa" providerId="ADAL" clId="{877D9ECA-998D-4DCB-AE88-F43245065932}" dt="2024-04-06T08:21:07.219" v="165" actId="13926"/>
          <ac:spMkLst>
            <pc:docMk/>
            <pc:sldMk cId="1638491924" sldId="2223"/>
            <ac:spMk id="3" creationId="{5AE4EE60-38AE-9853-DFA1-577B39DDE8DC}"/>
          </ac:spMkLst>
        </pc:spChg>
      </pc:sldChg>
      <pc:sldChg chg="modSp">
        <pc:chgData name="Uma Kumari" userId="f154a5f4-9073-40a7-83a4-0584e0f34eaa" providerId="ADAL" clId="{877D9ECA-998D-4DCB-AE88-F43245065932}" dt="2024-04-06T08:21:07.219" v="165" actId="13926"/>
        <pc:sldMkLst>
          <pc:docMk/>
          <pc:sldMk cId="1189656386" sldId="2225"/>
        </pc:sldMkLst>
        <pc:spChg chg="mod">
          <ac:chgData name="Uma Kumari" userId="f154a5f4-9073-40a7-83a4-0584e0f34eaa" providerId="ADAL" clId="{877D9ECA-998D-4DCB-AE88-F43245065932}" dt="2024-04-06T08:21:07.219" v="165" actId="13926"/>
          <ac:spMkLst>
            <pc:docMk/>
            <pc:sldMk cId="1189656386" sldId="2225"/>
            <ac:spMk id="5" creationId="{21473AF6-F6BD-48A0-6025-0F7C2CF1280B}"/>
          </ac:spMkLst>
        </pc:spChg>
        <pc:spChg chg="mod">
          <ac:chgData name="Uma Kumari" userId="f154a5f4-9073-40a7-83a4-0584e0f34eaa" providerId="ADAL" clId="{877D9ECA-998D-4DCB-AE88-F43245065932}" dt="2024-04-06T08:21:07.219" v="165" actId="13926"/>
          <ac:spMkLst>
            <pc:docMk/>
            <pc:sldMk cId="1189656386" sldId="2225"/>
            <ac:spMk id="6" creationId="{5AB0AE8D-F2DA-38B6-C4A7-E10D7CD5F0BF}"/>
          </ac:spMkLst>
        </pc:spChg>
      </pc:sldChg>
      <pc:sldChg chg="modSp addCm">
        <pc:chgData name="Uma Kumari" userId="f154a5f4-9073-40a7-83a4-0584e0f34eaa" providerId="ADAL" clId="{877D9ECA-998D-4DCB-AE88-F43245065932}" dt="2024-04-06T08:21:07.219" v="165" actId="13926"/>
        <pc:sldMkLst>
          <pc:docMk/>
          <pc:sldMk cId="4008603688" sldId="2227"/>
        </pc:sldMkLst>
        <pc:spChg chg="mod">
          <ac:chgData name="Uma Kumari" userId="f154a5f4-9073-40a7-83a4-0584e0f34eaa" providerId="ADAL" clId="{877D9ECA-998D-4DCB-AE88-F43245065932}" dt="2024-04-06T08:21:07.219" v="165" actId="13926"/>
          <ac:spMkLst>
            <pc:docMk/>
            <pc:sldMk cId="4008603688" sldId="2227"/>
            <ac:spMk id="4" creationId="{0A1E4DFC-20C7-73E0-1D63-04195A76C326}"/>
          </ac:spMkLst>
        </pc:spChg>
        <pc:extLst>
          <p:ext xmlns:p="http://schemas.openxmlformats.org/presentationml/2006/main" uri="{D6D511B9-2390-475A-947B-AFAB55BFBCF1}">
            <pc226:cmChg xmlns:pc226="http://schemas.microsoft.com/office/powerpoint/2022/06/main/command" chg="add">
              <pc226:chgData name="Uma Kumari" userId="f154a5f4-9073-40a7-83a4-0584e0f34eaa" providerId="ADAL" clId="{877D9ECA-998D-4DCB-AE88-F43245065932}" dt="2024-04-06T08:09:01.340" v="42"/>
              <pc2:cmMkLst xmlns:pc2="http://schemas.microsoft.com/office/powerpoint/2019/9/main/command">
                <pc:docMk/>
                <pc:sldMk cId="4008603688" sldId="2227"/>
                <pc2:cmMk id="{64955601-A0A3-4819-9534-E8D224573419}"/>
              </pc2:cmMkLst>
            </pc226:cmChg>
          </p:ext>
        </pc:extLst>
      </pc:sldChg>
      <pc:sldChg chg="modSp addCm">
        <pc:chgData name="Uma Kumari" userId="f154a5f4-9073-40a7-83a4-0584e0f34eaa" providerId="ADAL" clId="{877D9ECA-998D-4DCB-AE88-F43245065932}" dt="2024-04-06T08:21:07.219" v="165" actId="13926"/>
        <pc:sldMkLst>
          <pc:docMk/>
          <pc:sldMk cId="2687830257" sldId="2228"/>
        </pc:sldMkLst>
        <pc:spChg chg="mod">
          <ac:chgData name="Uma Kumari" userId="f154a5f4-9073-40a7-83a4-0584e0f34eaa" providerId="ADAL" clId="{877D9ECA-998D-4DCB-AE88-F43245065932}" dt="2024-04-06T08:21:07.219" v="165" actId="13926"/>
          <ac:spMkLst>
            <pc:docMk/>
            <pc:sldMk cId="2687830257" sldId="2228"/>
            <ac:spMk id="3" creationId="{60886389-AAA9-033A-355E-ED34BB7C5EE6}"/>
          </ac:spMkLst>
        </pc:spChg>
        <pc:spChg chg="mod">
          <ac:chgData name="Uma Kumari" userId="f154a5f4-9073-40a7-83a4-0584e0f34eaa" providerId="ADAL" clId="{877D9ECA-998D-4DCB-AE88-F43245065932}" dt="2024-04-06T08:21:07.219" v="165" actId="13926"/>
          <ac:spMkLst>
            <pc:docMk/>
            <pc:sldMk cId="2687830257" sldId="2228"/>
            <ac:spMk id="4" creationId="{8B3D564B-3E47-E2F7-3ABF-F8F2B6FDA400}"/>
          </ac:spMkLst>
        </pc:spChg>
        <pc:extLst>
          <p:ext xmlns:p="http://schemas.openxmlformats.org/presentationml/2006/main" uri="{D6D511B9-2390-475A-947B-AFAB55BFBCF1}">
            <pc226:cmChg xmlns:pc226="http://schemas.microsoft.com/office/powerpoint/2022/06/main/command" chg="add">
              <pc226:chgData name="Uma Kumari" userId="f154a5f4-9073-40a7-83a4-0584e0f34eaa" providerId="ADAL" clId="{877D9ECA-998D-4DCB-AE88-F43245065932}" dt="2024-04-06T08:08:52.646" v="41"/>
              <pc2:cmMkLst xmlns:pc2="http://schemas.microsoft.com/office/powerpoint/2019/9/main/command">
                <pc:docMk/>
                <pc:sldMk cId="2687830257" sldId="2228"/>
                <pc2:cmMk id="{40D492CC-80A0-443E-BA8A-644ACB40AA44}"/>
              </pc2:cmMkLst>
            </pc226:cmChg>
          </p:ext>
        </pc:extLst>
      </pc:sldChg>
    </pc:docChg>
  </pc:docChgLst>
  <pc:docChgLst>
    <pc:chgData name="Uma Kumari" userId="S::uma.kumari@simplilearn.com::f154a5f4-9073-40a7-83a4-0584e0f34eaa" providerId="AD" clId="Web-{CF6BE0F5-8038-139E-9D5D-64FE6D576025}"/>
    <pc:docChg chg="addSld modSld">
      <pc:chgData name="Uma Kumari" userId="S::uma.kumari@simplilearn.com::f154a5f4-9073-40a7-83a4-0584e0f34eaa" providerId="AD" clId="Web-{CF6BE0F5-8038-139E-9D5D-64FE6D576025}" dt="2024-04-08T04:53:58.421" v="4" actId="20577"/>
      <pc:docMkLst>
        <pc:docMk/>
      </pc:docMkLst>
      <pc:sldChg chg="modSp">
        <pc:chgData name="Uma Kumari" userId="S::uma.kumari@simplilearn.com::f154a5f4-9073-40a7-83a4-0584e0f34eaa" providerId="AD" clId="Web-{CF6BE0F5-8038-139E-9D5D-64FE6D576025}" dt="2024-04-08T04:51:01.698" v="3" actId="20577"/>
        <pc:sldMkLst>
          <pc:docMk/>
          <pc:sldMk cId="2198249275" sldId="2219"/>
        </pc:sldMkLst>
        <pc:spChg chg="mod">
          <ac:chgData name="Uma Kumari" userId="S::uma.kumari@simplilearn.com::f154a5f4-9073-40a7-83a4-0584e0f34eaa" providerId="AD" clId="Web-{CF6BE0F5-8038-139E-9D5D-64FE6D576025}" dt="2024-04-08T04:51:01.698" v="3" actId="20577"/>
          <ac:spMkLst>
            <pc:docMk/>
            <pc:sldMk cId="2198249275" sldId="2219"/>
            <ac:spMk id="3" creationId="{DFE6D7C7-461A-8FD4-1006-D56A53F86649}"/>
          </ac:spMkLst>
        </pc:spChg>
      </pc:sldChg>
      <pc:sldChg chg="modSp">
        <pc:chgData name="Uma Kumari" userId="S::uma.kumari@simplilearn.com::f154a5f4-9073-40a7-83a4-0584e0f34eaa" providerId="AD" clId="Web-{CF6BE0F5-8038-139E-9D5D-64FE6D576025}" dt="2024-04-08T04:53:58.421" v="4" actId="20577"/>
        <pc:sldMkLst>
          <pc:docMk/>
          <pc:sldMk cId="4008603688" sldId="2227"/>
        </pc:sldMkLst>
        <pc:spChg chg="mod">
          <ac:chgData name="Uma Kumari" userId="S::uma.kumari@simplilearn.com::f154a5f4-9073-40a7-83a4-0584e0f34eaa" providerId="AD" clId="Web-{CF6BE0F5-8038-139E-9D5D-64FE6D576025}" dt="2024-04-08T04:53:58.421" v="4" actId="20577"/>
          <ac:spMkLst>
            <pc:docMk/>
            <pc:sldMk cId="4008603688" sldId="2227"/>
            <ac:spMk id="8" creationId="{41148B06-E5D5-B559-3FB2-D1F1DCCF2316}"/>
          </ac:spMkLst>
        </pc:spChg>
      </pc:sldChg>
      <pc:sldChg chg="add replId">
        <pc:chgData name="Uma Kumari" userId="S::uma.kumari@simplilearn.com::f154a5f4-9073-40a7-83a4-0584e0f34eaa" providerId="AD" clId="Web-{CF6BE0F5-8038-139E-9D5D-64FE6D576025}" dt="2024-04-08T04:50:28.338" v="0"/>
        <pc:sldMkLst>
          <pc:docMk/>
          <pc:sldMk cId="3812653832" sldId="2229"/>
        </pc:sldMkLst>
      </pc:sldChg>
    </pc:docChg>
  </pc:docChgLst>
  <pc:docChgLst>
    <pc:chgData name="Uma Kumari" userId="f154a5f4-9073-40a7-83a4-0584e0f34eaa" providerId="ADAL" clId="{E2E8C74A-A485-451E-882B-944D9B43D6A0}"/>
    <pc:docChg chg="undo custSel modSld">
      <pc:chgData name="Uma Kumari" userId="f154a5f4-9073-40a7-83a4-0584e0f34eaa" providerId="ADAL" clId="{E2E8C74A-A485-451E-882B-944D9B43D6A0}" dt="2024-04-08T05:25:08.695" v="11" actId="255"/>
      <pc:docMkLst>
        <pc:docMk/>
      </pc:docMkLst>
      <pc:sldChg chg="modNotesTx">
        <pc:chgData name="Uma Kumari" userId="f154a5f4-9073-40a7-83a4-0584e0f34eaa" providerId="ADAL" clId="{E2E8C74A-A485-451E-882B-944D9B43D6A0}" dt="2024-04-08T05:24:57.931" v="10" actId="13926"/>
        <pc:sldMkLst>
          <pc:docMk/>
          <pc:sldMk cId="2062539806" sldId="542"/>
        </pc:sldMkLst>
      </pc:sldChg>
      <pc:sldChg chg="modNotesTx">
        <pc:chgData name="Uma Kumari" userId="f154a5f4-9073-40a7-83a4-0584e0f34eaa" providerId="ADAL" clId="{E2E8C74A-A485-451E-882B-944D9B43D6A0}" dt="2024-04-08T05:23:33.746" v="2" actId="2711"/>
        <pc:sldMkLst>
          <pc:docMk/>
          <pc:sldMk cId="1638491924" sldId="2223"/>
        </pc:sldMkLst>
      </pc:sldChg>
      <pc:sldChg chg="modNotesTx">
        <pc:chgData name="Uma Kumari" userId="f154a5f4-9073-40a7-83a4-0584e0f34eaa" providerId="ADAL" clId="{E2E8C74A-A485-451E-882B-944D9B43D6A0}" dt="2024-04-08T05:25:08.695" v="11" actId="255"/>
        <pc:sldMkLst>
          <pc:docMk/>
          <pc:sldMk cId="2687830257" sldId="2228"/>
        </pc:sldMkLst>
      </pc:sldChg>
    </pc:docChg>
  </pc:docChgLst>
  <pc:docChgLst>
    <pc:chgData name="Aleena Raj" userId="a8a118e5-a6ae-42e0-9165-fbbc7d58dfa2" providerId="ADAL" clId="{C1CC5A96-CAF7-481F-8114-8E053E633214}"/>
    <pc:docChg chg="custSel modSld">
      <pc:chgData name="Aleena Raj" userId="a8a118e5-a6ae-42e0-9165-fbbc7d58dfa2" providerId="ADAL" clId="{C1CC5A96-CAF7-481F-8114-8E053E633214}" dt="2024-04-04T03:40:18.308" v="671" actId="20577"/>
      <pc:docMkLst>
        <pc:docMk/>
      </pc:docMkLst>
      <pc:sldChg chg="modSp mod">
        <pc:chgData name="Aleena Raj" userId="a8a118e5-a6ae-42e0-9165-fbbc7d58dfa2" providerId="ADAL" clId="{C1CC5A96-CAF7-481F-8114-8E053E633214}" dt="2024-04-04T03:25:12.454" v="559" actId="20577"/>
        <pc:sldMkLst>
          <pc:docMk/>
          <pc:sldMk cId="1109232934" sldId="390"/>
        </pc:sldMkLst>
        <pc:spChg chg="mod">
          <ac:chgData name="Aleena Raj" userId="a8a118e5-a6ae-42e0-9165-fbbc7d58dfa2" providerId="ADAL" clId="{C1CC5A96-CAF7-481F-8114-8E053E633214}" dt="2024-04-04T03:25:12.454" v="559" actId="20577"/>
          <ac:spMkLst>
            <pc:docMk/>
            <pc:sldMk cId="1109232934" sldId="390"/>
            <ac:spMk id="2" creationId="{976A12A0-9788-DF6C-5F0B-E7D4B1C44D00}"/>
          </ac:spMkLst>
        </pc:spChg>
      </pc:sldChg>
      <pc:sldChg chg="modSp mod">
        <pc:chgData name="Aleena Raj" userId="a8a118e5-a6ae-42e0-9165-fbbc7d58dfa2" providerId="ADAL" clId="{C1CC5A96-CAF7-481F-8114-8E053E633214}" dt="2024-04-04T03:37:19.171" v="669" actId="20577"/>
        <pc:sldMkLst>
          <pc:docMk/>
          <pc:sldMk cId="532332288" sldId="2182"/>
        </pc:sldMkLst>
        <pc:graphicFrameChg chg="modGraphic">
          <ac:chgData name="Aleena Raj" userId="a8a118e5-a6ae-42e0-9165-fbbc7d58dfa2" providerId="ADAL" clId="{C1CC5A96-CAF7-481F-8114-8E053E633214}" dt="2024-04-04T03:37:19.171" v="669" actId="20577"/>
          <ac:graphicFrameMkLst>
            <pc:docMk/>
            <pc:sldMk cId="532332288" sldId="2182"/>
            <ac:graphicFrameMk id="5" creationId="{E2E4F116-31AC-86D1-911D-5BEAA799742E}"/>
          </ac:graphicFrameMkLst>
        </pc:graphicFrameChg>
      </pc:sldChg>
      <pc:sldChg chg="modSp mod">
        <pc:chgData name="Aleena Raj" userId="a8a118e5-a6ae-42e0-9165-fbbc7d58dfa2" providerId="ADAL" clId="{C1CC5A96-CAF7-481F-8114-8E053E633214}" dt="2024-04-04T03:40:18.308" v="671" actId="20577"/>
        <pc:sldMkLst>
          <pc:docMk/>
          <pc:sldMk cId="2198249275" sldId="2219"/>
        </pc:sldMkLst>
        <pc:spChg chg="mod">
          <ac:chgData name="Aleena Raj" userId="a8a118e5-a6ae-42e0-9165-fbbc7d58dfa2" providerId="ADAL" clId="{C1CC5A96-CAF7-481F-8114-8E053E633214}" dt="2024-04-04T03:40:18.308" v="671" actId="20577"/>
          <ac:spMkLst>
            <pc:docMk/>
            <pc:sldMk cId="2198249275" sldId="2219"/>
            <ac:spMk id="3" creationId="{DFE6D7C7-461A-8FD4-1006-D56A53F86649}"/>
          </ac:spMkLst>
        </pc:spChg>
      </pc:sldChg>
    </pc:docChg>
  </pc:docChgLst>
  <pc:docChgLst>
    <pc:chgData name="Roop Kumar" userId="ec229fc9-1ae5-4424-ad91-f4b472f033de" providerId="ADAL" clId="{271B0491-CC90-4E5B-A275-CF06A145AE81}"/>
    <pc:docChg chg="undo custSel modSld replTag delTag">
      <pc:chgData name="Roop Kumar" userId="ec229fc9-1ae5-4424-ad91-f4b472f033de" providerId="ADAL" clId="{271B0491-CC90-4E5B-A275-CF06A145AE81}" dt="2024-04-17T12:47:31.679" v="603" actId="14100"/>
      <pc:docMkLst>
        <pc:docMk/>
      </pc:docMkLst>
      <pc:sldChg chg="replTag delTag">
        <pc:chgData name="Roop Kumar" userId="ec229fc9-1ae5-4424-ad91-f4b472f033de" providerId="ADAL" clId="{271B0491-CC90-4E5B-A275-CF06A145AE81}" dt="2024-04-17T12:46:04.820" v="586"/>
        <pc:sldMkLst>
          <pc:docMk/>
          <pc:sldMk cId="581828306" sldId="256"/>
        </pc:sldMkLst>
      </pc:sldChg>
      <pc:sldChg chg="replTag delTag">
        <pc:chgData name="Roop Kumar" userId="ec229fc9-1ae5-4424-ad91-f4b472f033de" providerId="ADAL" clId="{271B0491-CC90-4E5B-A275-CF06A145AE81}" dt="2024-04-17T11:57:09.596" v="444"/>
        <pc:sldMkLst>
          <pc:docMk/>
          <pc:sldMk cId="1070346001" sldId="262"/>
        </pc:sldMkLst>
      </pc:sldChg>
      <pc:sldChg chg="replTag delTag">
        <pc:chgData name="Roop Kumar" userId="ec229fc9-1ae5-4424-ad91-f4b472f033de" providerId="ADAL" clId="{271B0491-CC90-4E5B-A275-CF06A145AE81}" dt="2024-04-17T11:57:11.866" v="448"/>
        <pc:sldMkLst>
          <pc:docMk/>
          <pc:sldMk cId="1530117634" sldId="270"/>
        </pc:sldMkLst>
      </pc:sldChg>
      <pc:sldChg chg="replTag delTag">
        <pc:chgData name="Roop Kumar" userId="ec229fc9-1ae5-4424-ad91-f4b472f033de" providerId="ADAL" clId="{271B0491-CC90-4E5B-A275-CF06A145AE81}" dt="2024-04-17T11:57:14.531" v="454"/>
        <pc:sldMkLst>
          <pc:docMk/>
          <pc:sldMk cId="2398599243" sldId="279"/>
        </pc:sldMkLst>
      </pc:sldChg>
      <pc:sldChg chg="replTag delTag">
        <pc:chgData name="Roop Kumar" userId="ec229fc9-1ae5-4424-ad91-f4b472f033de" providerId="ADAL" clId="{271B0491-CC90-4E5B-A275-CF06A145AE81}" dt="2024-04-17T11:57:13.006" v="450"/>
        <pc:sldMkLst>
          <pc:docMk/>
          <pc:sldMk cId="3288418551" sldId="338"/>
        </pc:sldMkLst>
      </pc:sldChg>
      <pc:sldChg chg="replTag delTag">
        <pc:chgData name="Roop Kumar" userId="ec229fc9-1ae5-4424-ad91-f4b472f033de" providerId="ADAL" clId="{271B0491-CC90-4E5B-A275-CF06A145AE81}" dt="2024-04-17T11:57:07.936" v="438"/>
        <pc:sldMkLst>
          <pc:docMk/>
          <pc:sldMk cId="710290067" sldId="385"/>
        </pc:sldMkLst>
      </pc:sldChg>
      <pc:sldChg chg="replTag delTag">
        <pc:chgData name="Roop Kumar" userId="ec229fc9-1ae5-4424-ad91-f4b472f033de" providerId="ADAL" clId="{271B0491-CC90-4E5B-A275-CF06A145AE81}" dt="2024-04-17T11:57:08.746" v="442"/>
        <pc:sldMkLst>
          <pc:docMk/>
          <pc:sldMk cId="1109232934" sldId="390"/>
        </pc:sldMkLst>
      </pc:sldChg>
      <pc:sldChg chg="replTag delTag">
        <pc:chgData name="Roop Kumar" userId="ec229fc9-1ae5-4424-ad91-f4b472f033de" providerId="ADAL" clId="{271B0491-CC90-4E5B-A275-CF06A145AE81}" dt="2024-04-17T11:57:08.356" v="440"/>
        <pc:sldMkLst>
          <pc:docMk/>
          <pc:sldMk cId="102420538" sldId="393"/>
        </pc:sldMkLst>
      </pc:sldChg>
      <pc:sldChg chg="addSp delSp modSp mod replTag delTag">
        <pc:chgData name="Roop Kumar" userId="ec229fc9-1ae5-4424-ad91-f4b472f033de" providerId="ADAL" clId="{271B0491-CC90-4E5B-A275-CF06A145AE81}" dt="2024-04-17T12:47:31.679" v="603" actId="14100"/>
        <pc:sldMkLst>
          <pc:docMk/>
          <pc:sldMk cId="3344561794" sldId="494"/>
        </pc:sldMkLst>
        <pc:spChg chg="mod">
          <ac:chgData name="Roop Kumar" userId="ec229fc9-1ae5-4424-ad91-f4b472f033de" providerId="ADAL" clId="{271B0491-CC90-4E5B-A275-CF06A145AE81}" dt="2024-04-17T11:03:44.739" v="134" actId="12789"/>
          <ac:spMkLst>
            <pc:docMk/>
            <pc:sldMk cId="3344561794" sldId="494"/>
            <ac:spMk id="2" creationId="{C1FF6D7B-E976-11F1-BA12-7ACDC10E762F}"/>
          </ac:spMkLst>
        </pc:spChg>
        <pc:spChg chg="mod">
          <ac:chgData name="Roop Kumar" userId="ec229fc9-1ae5-4424-ad91-f4b472f033de" providerId="ADAL" clId="{271B0491-CC90-4E5B-A275-CF06A145AE81}" dt="2024-04-17T11:03:44.739" v="134" actId="12789"/>
          <ac:spMkLst>
            <pc:docMk/>
            <pc:sldMk cId="3344561794" sldId="494"/>
            <ac:spMk id="3" creationId="{BD011533-B4F0-F66A-4812-4D485B4A4AC3}"/>
          </ac:spMkLst>
        </pc:spChg>
        <pc:spChg chg="del">
          <ac:chgData name="Roop Kumar" userId="ec229fc9-1ae5-4424-ad91-f4b472f033de" providerId="ADAL" clId="{271B0491-CC90-4E5B-A275-CF06A145AE81}" dt="2024-04-17T11:05:08.213" v="260" actId="478"/>
          <ac:spMkLst>
            <pc:docMk/>
            <pc:sldMk cId="3344561794" sldId="494"/>
            <ac:spMk id="4" creationId="{4FD480B0-CF59-2A98-2C2B-E5B4D7C8181C}"/>
          </ac:spMkLst>
        </pc:spChg>
        <pc:spChg chg="add mod">
          <ac:chgData name="Roop Kumar" userId="ec229fc9-1ae5-4424-ad91-f4b472f033de" providerId="ADAL" clId="{271B0491-CC90-4E5B-A275-CF06A145AE81}" dt="2024-04-17T11:05:10.023" v="261"/>
          <ac:spMkLst>
            <pc:docMk/>
            <pc:sldMk cId="3344561794" sldId="494"/>
            <ac:spMk id="7" creationId="{E2ADE2E3-7E13-3159-8514-3FF9C9E6C3AB}"/>
          </ac:spMkLst>
        </pc:spChg>
        <pc:spChg chg="mod">
          <ac:chgData name="Roop Kumar" userId="ec229fc9-1ae5-4424-ad91-f4b472f033de" providerId="ADAL" clId="{271B0491-CC90-4E5B-A275-CF06A145AE81}" dt="2024-04-17T11:05:13.492" v="277"/>
          <ac:spMkLst>
            <pc:docMk/>
            <pc:sldMk cId="3344561794" sldId="494"/>
            <ac:spMk id="8" creationId="{0BC3401C-AF85-A523-BD08-E833BF62EE36}"/>
          </ac:spMkLst>
        </pc:spChg>
        <pc:spChg chg="mod">
          <ac:chgData name="Roop Kumar" userId="ec229fc9-1ae5-4424-ad91-f4b472f033de" providerId="ADAL" clId="{271B0491-CC90-4E5B-A275-CF06A145AE81}" dt="2024-04-17T11:03:55.285" v="136" actId="14100"/>
          <ac:spMkLst>
            <pc:docMk/>
            <pc:sldMk cId="3344561794" sldId="494"/>
            <ac:spMk id="24" creationId="{C460122A-D9E4-5F35-46DB-4C8B445E0BF5}"/>
          </ac:spMkLst>
        </pc:spChg>
        <pc:picChg chg="mod">
          <ac:chgData name="Roop Kumar" userId="ec229fc9-1ae5-4424-ad91-f4b472f033de" providerId="ADAL" clId="{271B0491-CC90-4E5B-A275-CF06A145AE81}" dt="2024-04-17T12:47:28.862" v="602" actId="14100"/>
          <ac:picMkLst>
            <pc:docMk/>
            <pc:sldMk cId="3344561794" sldId="494"/>
            <ac:picMk id="6" creationId="{07F4543C-FA3B-1EC5-578F-1792DBDFA216}"/>
          </ac:picMkLst>
        </pc:picChg>
        <pc:picChg chg="mod">
          <ac:chgData name="Roop Kumar" userId="ec229fc9-1ae5-4424-ad91-f4b472f033de" providerId="ADAL" clId="{271B0491-CC90-4E5B-A275-CF06A145AE81}" dt="2024-04-17T12:46:44.765" v="598" actId="12789"/>
          <ac:picMkLst>
            <pc:docMk/>
            <pc:sldMk cId="3344561794" sldId="494"/>
            <ac:picMk id="10" creationId="{C6C73AA0-CB6E-2838-BBBC-EE2E71AE0625}"/>
          </ac:picMkLst>
        </pc:picChg>
        <pc:picChg chg="mod">
          <ac:chgData name="Roop Kumar" userId="ec229fc9-1ae5-4424-ad91-f4b472f033de" providerId="ADAL" clId="{271B0491-CC90-4E5B-A275-CF06A145AE81}" dt="2024-04-17T12:47:31.679" v="603" actId="14100"/>
          <ac:picMkLst>
            <pc:docMk/>
            <pc:sldMk cId="3344561794" sldId="494"/>
            <ac:picMk id="11" creationId="{ACF7E348-15E1-C800-BD87-14977BFA896E}"/>
          </ac:picMkLst>
        </pc:picChg>
        <pc:cxnChg chg="add del mod replST">
          <ac:chgData name="Roop Kumar" userId="ec229fc9-1ae5-4424-ad91-f4b472f033de" providerId="ADAL" clId="{271B0491-CC90-4E5B-A275-CF06A145AE81}" dt="2024-04-17T11:05:13.493" v="279"/>
          <ac:cxnSpMkLst>
            <pc:docMk/>
            <pc:sldMk cId="3344561794" sldId="494"/>
            <ac:cxnSpMk id="9" creationId="{D64E1604-5579-AE58-8AAB-EB81C33CE852}"/>
          </ac:cxnSpMkLst>
        </pc:cxnChg>
      </pc:sldChg>
      <pc:sldChg chg="modSp mod replTag delTag">
        <pc:chgData name="Roop Kumar" userId="ec229fc9-1ae5-4424-ad91-f4b472f033de" providerId="ADAL" clId="{271B0491-CC90-4E5B-A275-CF06A145AE81}" dt="2024-04-17T11:57:18.878" v="466"/>
        <pc:sldMkLst>
          <pc:docMk/>
          <pc:sldMk cId="2062539806" sldId="542"/>
        </pc:sldMkLst>
        <pc:picChg chg="mod">
          <ac:chgData name="Roop Kumar" userId="ec229fc9-1ae5-4424-ad91-f4b472f033de" providerId="ADAL" clId="{271B0491-CC90-4E5B-A275-CF06A145AE81}" dt="2024-04-17T10:57:29.501" v="42" actId="14100"/>
          <ac:picMkLst>
            <pc:docMk/>
            <pc:sldMk cId="2062539806" sldId="542"/>
            <ac:picMk id="16" creationId="{5F47FB3E-9CBE-C8FB-793D-54ACF9F734C1}"/>
          </ac:picMkLst>
        </pc:picChg>
      </pc:sldChg>
      <pc:sldChg chg="replTag delTag">
        <pc:chgData name="Roop Kumar" userId="ec229fc9-1ae5-4424-ad91-f4b472f033de" providerId="ADAL" clId="{271B0491-CC90-4E5B-A275-CF06A145AE81}" dt="2024-04-17T11:59:05.212" v="526"/>
        <pc:sldMkLst>
          <pc:docMk/>
          <pc:sldMk cId="1252645190" sldId="2103"/>
        </pc:sldMkLst>
      </pc:sldChg>
      <pc:sldChg chg="replTag delTag">
        <pc:chgData name="Roop Kumar" userId="ec229fc9-1ae5-4424-ad91-f4b472f033de" providerId="ADAL" clId="{271B0491-CC90-4E5B-A275-CF06A145AE81}" dt="2024-04-17T11:57:16.288" v="458"/>
        <pc:sldMkLst>
          <pc:docMk/>
          <pc:sldMk cId="462704288" sldId="2105"/>
        </pc:sldMkLst>
      </pc:sldChg>
      <pc:sldChg chg="replTag delTag">
        <pc:chgData name="Roop Kumar" userId="ec229fc9-1ae5-4424-ad91-f4b472f033de" providerId="ADAL" clId="{271B0491-CC90-4E5B-A275-CF06A145AE81}" dt="2024-04-17T11:57:22.096" v="476"/>
        <pc:sldMkLst>
          <pc:docMk/>
          <pc:sldMk cId="1118471854" sldId="2113"/>
        </pc:sldMkLst>
      </pc:sldChg>
      <pc:sldChg chg="replTag delTag">
        <pc:chgData name="Roop Kumar" userId="ec229fc9-1ae5-4424-ad91-f4b472f033de" providerId="ADAL" clId="{271B0491-CC90-4E5B-A275-CF06A145AE81}" dt="2024-04-17T11:59:10.976" v="532"/>
        <pc:sldMkLst>
          <pc:docMk/>
          <pc:sldMk cId="3815224245" sldId="2114"/>
        </pc:sldMkLst>
      </pc:sldChg>
      <pc:sldChg chg="modSp replTag delTag">
        <pc:chgData name="Roop Kumar" userId="ec229fc9-1ae5-4424-ad91-f4b472f033de" providerId="ADAL" clId="{271B0491-CC90-4E5B-A275-CF06A145AE81}" dt="2024-04-17T11:59:25.639" v="558"/>
        <pc:sldMkLst>
          <pc:docMk/>
          <pc:sldMk cId="3965964026" sldId="2118"/>
        </pc:sldMkLst>
        <pc:spChg chg="mod">
          <ac:chgData name="Roop Kumar" userId="ec229fc9-1ae5-4424-ad91-f4b472f033de" providerId="ADAL" clId="{271B0491-CC90-4E5B-A275-CF06A145AE81}" dt="2024-04-17T11:11:11.388" v="430" actId="12789"/>
          <ac:spMkLst>
            <pc:docMk/>
            <pc:sldMk cId="3965964026" sldId="2118"/>
            <ac:spMk id="28" creationId="{008B1DD5-51BE-2BC2-992F-6D6CF6541CE1}"/>
          </ac:spMkLst>
        </pc:spChg>
        <pc:spChg chg="mod">
          <ac:chgData name="Roop Kumar" userId="ec229fc9-1ae5-4424-ad91-f4b472f033de" providerId="ADAL" clId="{271B0491-CC90-4E5B-A275-CF06A145AE81}" dt="2024-04-17T11:11:11.388" v="430" actId="12789"/>
          <ac:spMkLst>
            <pc:docMk/>
            <pc:sldMk cId="3965964026" sldId="2118"/>
            <ac:spMk id="29" creationId="{EE0D0BD0-0C20-CC06-515B-31DDCA3D35A3}"/>
          </ac:spMkLst>
        </pc:spChg>
      </pc:sldChg>
      <pc:sldChg chg="replTag delTag">
        <pc:chgData name="Roop Kumar" userId="ec229fc9-1ae5-4424-ad91-f4b472f033de" providerId="ADAL" clId="{271B0491-CC90-4E5B-A275-CF06A145AE81}" dt="2024-04-17T11:59:29.682" v="560"/>
        <pc:sldMkLst>
          <pc:docMk/>
          <pc:sldMk cId="149842888" sldId="2119"/>
        </pc:sldMkLst>
      </pc:sldChg>
      <pc:sldChg chg="replTag delTag">
        <pc:chgData name="Roop Kumar" userId="ec229fc9-1ae5-4424-ad91-f4b472f033de" providerId="ADAL" clId="{271B0491-CC90-4E5B-A275-CF06A145AE81}" dt="2024-04-17T11:59:35.330" v="564"/>
        <pc:sldMkLst>
          <pc:docMk/>
          <pc:sldMk cId="3997974034" sldId="2122"/>
        </pc:sldMkLst>
      </pc:sldChg>
      <pc:sldChg chg="replTag delTag">
        <pc:chgData name="Roop Kumar" userId="ec229fc9-1ae5-4424-ad91-f4b472f033de" providerId="ADAL" clId="{271B0491-CC90-4E5B-A275-CF06A145AE81}" dt="2024-04-17T11:59:49.902" v="574"/>
        <pc:sldMkLst>
          <pc:docMk/>
          <pc:sldMk cId="1102093901" sldId="2124"/>
        </pc:sldMkLst>
      </pc:sldChg>
      <pc:sldChg chg="replTag">
        <pc:chgData name="Roop Kumar" userId="ec229fc9-1ae5-4424-ad91-f4b472f033de" providerId="ADAL" clId="{271B0491-CC90-4E5B-A275-CF06A145AE81}" dt="2024-04-17T11:59:42.102" v="566"/>
        <pc:sldMkLst>
          <pc:docMk/>
          <pc:sldMk cId="501022484" sldId="2128"/>
        </pc:sldMkLst>
      </pc:sldChg>
      <pc:sldChg chg="modSp mod replTag delTag">
        <pc:chgData name="Roop Kumar" userId="ec229fc9-1ae5-4424-ad91-f4b472f033de" providerId="ADAL" clId="{271B0491-CC90-4E5B-A275-CF06A145AE81}" dt="2024-04-17T12:00:01.677" v="582" actId="14100"/>
        <pc:sldMkLst>
          <pc:docMk/>
          <pc:sldMk cId="325802235" sldId="2129"/>
        </pc:sldMkLst>
        <pc:picChg chg="mod">
          <ac:chgData name="Roop Kumar" userId="ec229fc9-1ae5-4424-ad91-f4b472f033de" providerId="ADAL" clId="{271B0491-CC90-4E5B-A275-CF06A145AE81}" dt="2024-04-17T12:00:01.677" v="582" actId="14100"/>
          <ac:picMkLst>
            <pc:docMk/>
            <pc:sldMk cId="325802235" sldId="2129"/>
            <ac:picMk id="8" creationId="{7E6987E7-A912-0F0A-AFB8-34D506E006C9}"/>
          </ac:picMkLst>
        </pc:picChg>
      </pc:sldChg>
      <pc:sldChg chg="replTag delTag">
        <pc:chgData name="Roop Kumar" userId="ec229fc9-1ae5-4424-ad91-f4b472f033de" providerId="ADAL" clId="{271B0491-CC90-4E5B-A275-CF06A145AE81}" dt="2024-04-17T11:57:17.554" v="462"/>
        <pc:sldMkLst>
          <pc:docMk/>
          <pc:sldMk cId="3858883493" sldId="2144"/>
        </pc:sldMkLst>
      </pc:sldChg>
      <pc:sldChg chg="replTag delTag">
        <pc:chgData name="Roop Kumar" userId="ec229fc9-1ae5-4424-ad91-f4b472f033de" providerId="ADAL" clId="{271B0491-CC90-4E5B-A275-CF06A145AE81}" dt="2024-04-17T11:57:10.076" v="446"/>
        <pc:sldMkLst>
          <pc:docMk/>
          <pc:sldMk cId="1144411430" sldId="2200"/>
        </pc:sldMkLst>
      </pc:sldChg>
      <pc:sldChg chg="replTag delTag">
        <pc:chgData name="Roop Kumar" userId="ec229fc9-1ae5-4424-ad91-f4b472f033de" providerId="ADAL" clId="{271B0491-CC90-4E5B-A275-CF06A145AE81}" dt="2024-04-17T11:57:18.417" v="464"/>
        <pc:sldMkLst>
          <pc:docMk/>
          <pc:sldMk cId="1136413921" sldId="2201"/>
        </pc:sldMkLst>
      </pc:sldChg>
      <pc:sldChg chg="modSp mod replTag delTag">
        <pc:chgData name="Roop Kumar" userId="ec229fc9-1ae5-4424-ad91-f4b472f033de" providerId="ADAL" clId="{271B0491-CC90-4E5B-A275-CF06A145AE81}" dt="2024-04-17T11:57:19.679" v="468"/>
        <pc:sldMkLst>
          <pc:docMk/>
          <pc:sldMk cId="2183436916" sldId="2202"/>
        </pc:sldMkLst>
        <pc:spChg chg="mod">
          <ac:chgData name="Roop Kumar" userId="ec229fc9-1ae5-4424-ad91-f4b472f033de" providerId="ADAL" clId="{271B0491-CC90-4E5B-A275-CF06A145AE81}" dt="2024-04-17T10:59:08.903" v="56" actId="12789"/>
          <ac:spMkLst>
            <pc:docMk/>
            <pc:sldMk cId="2183436916" sldId="2202"/>
            <ac:spMk id="2" creationId="{B4CB9D0B-ABB8-6E49-D080-AFF12C47638A}"/>
          </ac:spMkLst>
        </pc:spChg>
        <pc:picChg chg="mod">
          <ac:chgData name="Roop Kumar" userId="ec229fc9-1ae5-4424-ad91-f4b472f033de" providerId="ADAL" clId="{271B0491-CC90-4E5B-A275-CF06A145AE81}" dt="2024-04-17T10:59:08.903" v="56" actId="12789"/>
          <ac:picMkLst>
            <pc:docMk/>
            <pc:sldMk cId="2183436916" sldId="2202"/>
            <ac:picMk id="8" creationId="{5D4E6307-9725-55A3-B165-D0F4E4411245}"/>
          </ac:picMkLst>
        </pc:picChg>
      </pc:sldChg>
      <pc:sldChg chg="replTag delTag">
        <pc:chgData name="Roop Kumar" userId="ec229fc9-1ae5-4424-ad91-f4b472f033de" providerId="ADAL" clId="{271B0491-CC90-4E5B-A275-CF06A145AE81}" dt="2024-04-17T11:57:16.927" v="460"/>
        <pc:sldMkLst>
          <pc:docMk/>
          <pc:sldMk cId="1200801504" sldId="2205"/>
        </pc:sldMkLst>
      </pc:sldChg>
      <pc:sldChg chg="replTag delTag">
        <pc:chgData name="Roop Kumar" userId="ec229fc9-1ae5-4424-ad91-f4b472f033de" providerId="ADAL" clId="{271B0491-CC90-4E5B-A275-CF06A145AE81}" dt="2024-04-17T11:59:09.625" v="530"/>
        <pc:sldMkLst>
          <pc:docMk/>
          <pc:sldMk cId="3735931354" sldId="2206"/>
        </pc:sldMkLst>
      </pc:sldChg>
      <pc:sldChg chg="replTag delTag">
        <pc:chgData name="Roop Kumar" userId="ec229fc9-1ae5-4424-ad91-f4b472f033de" providerId="ADAL" clId="{271B0491-CC90-4E5B-A275-CF06A145AE81}" dt="2024-04-17T11:57:23.354" v="480"/>
        <pc:sldMkLst>
          <pc:docMk/>
          <pc:sldMk cId="3891545853" sldId="2207"/>
        </pc:sldMkLst>
      </pc:sldChg>
      <pc:sldChg chg="replTag delTag">
        <pc:chgData name="Roop Kumar" userId="ec229fc9-1ae5-4424-ad91-f4b472f033de" providerId="ADAL" clId="{271B0491-CC90-4E5B-A275-CF06A145AE81}" dt="2024-04-17T11:57:24.778" v="484"/>
        <pc:sldMkLst>
          <pc:docMk/>
          <pc:sldMk cId="3852047518" sldId="2208"/>
        </pc:sldMkLst>
      </pc:sldChg>
      <pc:sldChg chg="replTag delTag">
        <pc:chgData name="Roop Kumar" userId="ec229fc9-1ae5-4424-ad91-f4b472f033de" providerId="ADAL" clId="{271B0491-CC90-4E5B-A275-CF06A145AE81}" dt="2024-04-17T11:59:31.957" v="562"/>
        <pc:sldMkLst>
          <pc:docMk/>
          <pc:sldMk cId="1900299057" sldId="2210"/>
        </pc:sldMkLst>
      </pc:sldChg>
      <pc:sldChg chg="replTag">
        <pc:chgData name="Roop Kumar" userId="ec229fc9-1ae5-4424-ad91-f4b472f033de" providerId="ADAL" clId="{271B0491-CC90-4E5B-A275-CF06A145AE81}" dt="2024-04-17T11:59:38.808" v="565"/>
        <pc:sldMkLst>
          <pc:docMk/>
          <pc:sldMk cId="3866622340" sldId="2211"/>
        </pc:sldMkLst>
      </pc:sldChg>
      <pc:sldChg chg="replTag delTag">
        <pc:chgData name="Roop Kumar" userId="ec229fc9-1ae5-4424-ad91-f4b472f033de" providerId="ADAL" clId="{271B0491-CC90-4E5B-A275-CF06A145AE81}" dt="2024-04-17T11:59:51.128" v="576"/>
        <pc:sldMkLst>
          <pc:docMk/>
          <pc:sldMk cId="2902202073" sldId="2212"/>
        </pc:sldMkLst>
      </pc:sldChg>
      <pc:sldChg chg="replTag">
        <pc:chgData name="Roop Kumar" userId="ec229fc9-1ae5-4424-ad91-f4b472f033de" providerId="ADAL" clId="{271B0491-CC90-4E5B-A275-CF06A145AE81}" dt="2024-04-17T11:59:43.636" v="567"/>
        <pc:sldMkLst>
          <pc:docMk/>
          <pc:sldMk cId="976000582" sldId="2213"/>
        </pc:sldMkLst>
      </pc:sldChg>
      <pc:sldChg chg="modSp replTag delTag">
        <pc:chgData name="Roop Kumar" userId="ec229fc9-1ae5-4424-ad91-f4b472f033de" providerId="ADAL" clId="{271B0491-CC90-4E5B-A275-CF06A145AE81}" dt="2024-04-17T11:57:22.571" v="478"/>
        <pc:sldMkLst>
          <pc:docMk/>
          <pc:sldMk cId="861446881" sldId="2214"/>
        </pc:sldMkLst>
        <pc:spChg chg="mod">
          <ac:chgData name="Roop Kumar" userId="ec229fc9-1ae5-4424-ad91-f4b472f033de" providerId="ADAL" clId="{271B0491-CC90-4E5B-A275-CF06A145AE81}" dt="2024-04-17T11:01:40.540" v="103" actId="207"/>
          <ac:spMkLst>
            <pc:docMk/>
            <pc:sldMk cId="861446881" sldId="2214"/>
            <ac:spMk id="8" creationId="{FBC6DD58-176B-9167-9C17-600FCC320940}"/>
          </ac:spMkLst>
        </pc:spChg>
      </pc:sldChg>
      <pc:sldChg chg="replTag delTag">
        <pc:chgData name="Roop Kumar" userId="ec229fc9-1ae5-4424-ad91-f4b472f033de" providerId="ADAL" clId="{271B0491-CC90-4E5B-A275-CF06A145AE81}" dt="2024-04-17T11:57:24.070" v="482"/>
        <pc:sldMkLst>
          <pc:docMk/>
          <pc:sldMk cId="2198249275" sldId="2219"/>
        </pc:sldMkLst>
      </pc:sldChg>
      <pc:sldChg chg="replTag delTag">
        <pc:chgData name="Roop Kumar" userId="ec229fc9-1ae5-4424-ad91-f4b472f033de" providerId="ADAL" clId="{271B0491-CC90-4E5B-A275-CF06A145AE81}" dt="2024-04-17T11:57:21.467" v="474"/>
        <pc:sldMkLst>
          <pc:docMk/>
          <pc:sldMk cId="1882390640" sldId="2220"/>
        </pc:sldMkLst>
      </pc:sldChg>
      <pc:sldChg chg="replTag delTag">
        <pc:chgData name="Roop Kumar" userId="ec229fc9-1ae5-4424-ad91-f4b472f033de" providerId="ADAL" clId="{271B0491-CC90-4E5B-A275-CF06A145AE81}" dt="2024-04-17T11:57:13.866" v="452"/>
        <pc:sldMkLst>
          <pc:docMk/>
          <pc:sldMk cId="1566558707" sldId="2221"/>
        </pc:sldMkLst>
      </pc:sldChg>
      <pc:sldChg chg="replTag delTag">
        <pc:chgData name="Roop Kumar" userId="ec229fc9-1ae5-4424-ad91-f4b472f033de" providerId="ADAL" clId="{271B0491-CC90-4E5B-A275-CF06A145AE81}" dt="2024-04-17T11:59:08.436" v="528"/>
        <pc:sldMkLst>
          <pc:docMk/>
          <pc:sldMk cId="4138042651" sldId="2222"/>
        </pc:sldMkLst>
      </pc:sldChg>
      <pc:sldChg chg="replTag delTag">
        <pc:chgData name="Roop Kumar" userId="ec229fc9-1ae5-4424-ad91-f4b472f033de" providerId="ADAL" clId="{271B0491-CC90-4E5B-A275-CF06A145AE81}" dt="2024-04-17T11:57:15.207" v="456"/>
        <pc:sldMkLst>
          <pc:docMk/>
          <pc:sldMk cId="1638491924" sldId="2223"/>
        </pc:sldMkLst>
      </pc:sldChg>
      <pc:sldChg chg="addSp delSp modSp mod replTag delTag">
        <pc:chgData name="Roop Kumar" userId="ec229fc9-1ae5-4424-ad91-f4b472f033de" providerId="ADAL" clId="{271B0491-CC90-4E5B-A275-CF06A145AE81}" dt="2024-04-17T11:59:24.154" v="556"/>
        <pc:sldMkLst>
          <pc:docMk/>
          <pc:sldMk cId="4008603688" sldId="2227"/>
        </pc:sldMkLst>
        <pc:spChg chg="del">
          <ac:chgData name="Roop Kumar" userId="ec229fc9-1ae5-4424-ad91-f4b472f033de" providerId="ADAL" clId="{271B0491-CC90-4E5B-A275-CF06A145AE81}" dt="2024-04-17T11:07:54.421" v="317" actId="478"/>
          <ac:spMkLst>
            <pc:docMk/>
            <pc:sldMk cId="4008603688" sldId="2227"/>
            <ac:spMk id="4" creationId="{0A1E4DFC-20C7-73E0-1D63-04195A76C326}"/>
          </ac:spMkLst>
        </pc:spChg>
        <pc:spChg chg="add del mod">
          <ac:chgData name="Roop Kumar" userId="ec229fc9-1ae5-4424-ad91-f4b472f033de" providerId="ADAL" clId="{271B0491-CC90-4E5B-A275-CF06A145AE81}" dt="2024-04-17T11:08:24.781" v="335" actId="478"/>
          <ac:spMkLst>
            <pc:docMk/>
            <pc:sldMk cId="4008603688" sldId="2227"/>
            <ac:spMk id="5" creationId="{BEAADE1B-13B8-204C-31A7-52D5E2B0E789}"/>
          </ac:spMkLst>
        </pc:spChg>
        <pc:spChg chg="mod">
          <ac:chgData name="Roop Kumar" userId="ec229fc9-1ae5-4424-ad91-f4b472f033de" providerId="ADAL" clId="{271B0491-CC90-4E5B-A275-CF06A145AE81}" dt="2024-04-17T11:59:22.911" v="552"/>
          <ac:spMkLst>
            <pc:docMk/>
            <pc:sldMk cId="4008603688" sldId="2227"/>
            <ac:spMk id="6" creationId="{E7A74F89-3509-A806-0450-3D138B9F1D5F}"/>
          </ac:spMkLst>
        </pc:spChg>
        <pc:spChg chg="add mod">
          <ac:chgData name="Roop Kumar" userId="ec229fc9-1ae5-4424-ad91-f4b472f033de" providerId="ADAL" clId="{271B0491-CC90-4E5B-A275-CF06A145AE81}" dt="2024-04-17T11:08:33.581" v="336"/>
          <ac:spMkLst>
            <pc:docMk/>
            <pc:sldMk cId="4008603688" sldId="2227"/>
            <ac:spMk id="9" creationId="{66A4B559-FFA9-9C0A-1028-C6CE296F4CFA}"/>
          </ac:spMkLst>
        </pc:spChg>
        <pc:picChg chg="mod">
          <ac:chgData name="Roop Kumar" userId="ec229fc9-1ae5-4424-ad91-f4b472f033de" providerId="ADAL" clId="{271B0491-CC90-4E5B-A275-CF06A145AE81}" dt="2024-04-17T11:10:05.689" v="422" actId="14100"/>
          <ac:picMkLst>
            <pc:docMk/>
            <pc:sldMk cId="4008603688" sldId="2227"/>
            <ac:picMk id="3" creationId="{55F7AD05-C7DF-BC56-2F4F-A5C0289F4923}"/>
          </ac:picMkLst>
        </pc:picChg>
        <pc:cxnChg chg="add del mod replST">
          <ac:chgData name="Roop Kumar" userId="ec229fc9-1ae5-4424-ad91-f4b472f033de" providerId="ADAL" clId="{271B0491-CC90-4E5B-A275-CF06A145AE81}" dt="2024-04-17T11:59:22.911" v="554"/>
          <ac:cxnSpMkLst>
            <pc:docMk/>
            <pc:sldMk cId="4008603688" sldId="2227"/>
            <ac:cxnSpMk id="2" creationId="{D04ED3CB-47AA-3AEC-1F1D-5FC011F6DF90}"/>
          </ac:cxnSpMkLst>
        </pc:cxnChg>
      </pc:sldChg>
      <pc:sldChg chg="addSp delSp modSp mod replTag delTag">
        <pc:chgData name="Roop Kumar" userId="ec229fc9-1ae5-4424-ad91-f4b472f033de" providerId="ADAL" clId="{271B0491-CC90-4E5B-A275-CF06A145AE81}" dt="2024-04-17T11:57:20.249" v="470"/>
        <pc:sldMkLst>
          <pc:docMk/>
          <pc:sldMk cId="2687830257" sldId="2228"/>
        </pc:sldMkLst>
        <pc:spChg chg="del">
          <ac:chgData name="Roop Kumar" userId="ec229fc9-1ae5-4424-ad91-f4b472f033de" providerId="ADAL" clId="{271B0491-CC90-4E5B-A275-CF06A145AE81}" dt="2024-04-17T11:04:28.304" v="210" actId="478"/>
          <ac:spMkLst>
            <pc:docMk/>
            <pc:sldMk cId="2687830257" sldId="2228"/>
            <ac:spMk id="4" creationId="{8B3D564B-3E47-E2F7-3ABF-F8F2B6FDA400}"/>
          </ac:spMkLst>
        </pc:spChg>
        <pc:spChg chg="mod">
          <ac:chgData name="Roop Kumar" userId="ec229fc9-1ae5-4424-ad91-f4b472f033de" providerId="ADAL" clId="{271B0491-CC90-4E5B-A275-CF06A145AE81}" dt="2024-04-17T11:04:43.847" v="227"/>
          <ac:spMkLst>
            <pc:docMk/>
            <pc:sldMk cId="2687830257" sldId="2228"/>
            <ac:spMk id="6" creationId="{15304864-E440-43BB-7097-077594E4360B}"/>
          </ac:spMkLst>
        </pc:spChg>
        <pc:spChg chg="mod">
          <ac:chgData name="Roop Kumar" userId="ec229fc9-1ae5-4424-ad91-f4b472f033de" providerId="ADAL" clId="{271B0491-CC90-4E5B-A275-CF06A145AE81}" dt="2024-04-17T11:01:04.107" v="77" actId="1037"/>
          <ac:spMkLst>
            <pc:docMk/>
            <pc:sldMk cId="2687830257" sldId="2228"/>
            <ac:spMk id="36" creationId="{188EB77D-4376-3DB5-CD42-B20DB4483D2C}"/>
          </ac:spMkLst>
        </pc:spChg>
        <pc:spChg chg="add mod">
          <ac:chgData name="Roop Kumar" userId="ec229fc9-1ae5-4424-ad91-f4b472f033de" providerId="ADAL" clId="{271B0491-CC90-4E5B-A275-CF06A145AE81}" dt="2024-04-17T11:04:32.034" v="211"/>
          <ac:spMkLst>
            <pc:docMk/>
            <pc:sldMk cId="2687830257" sldId="2228"/>
            <ac:spMk id="38" creationId="{32D928DE-62C1-1562-A338-2871FDE24C41}"/>
          </ac:spMkLst>
        </pc:spChg>
        <pc:cxnChg chg="add del mod replST">
          <ac:chgData name="Roop Kumar" userId="ec229fc9-1ae5-4424-ad91-f4b472f033de" providerId="ADAL" clId="{271B0491-CC90-4E5B-A275-CF06A145AE81}" dt="2024-04-17T11:04:43.848" v="229"/>
          <ac:cxnSpMkLst>
            <pc:docMk/>
            <pc:sldMk cId="2687830257" sldId="2228"/>
            <ac:cxnSpMk id="39" creationId="{65F279E3-EE13-57AE-7002-FB6CBF979AA5}"/>
          </ac:cxnSpMkLst>
        </pc:cxnChg>
      </pc:sldChg>
      <pc:sldChg chg="replTag delTag">
        <pc:chgData name="Roop Kumar" userId="ec229fc9-1ae5-4424-ad91-f4b472f033de" providerId="ADAL" clId="{271B0491-CC90-4E5B-A275-CF06A145AE81}" dt="2024-04-17T11:59:04.077" v="522"/>
        <pc:sldMkLst>
          <pc:docMk/>
          <pc:sldMk cId="1827764130" sldId="2229"/>
        </pc:sldMkLst>
      </pc:sldChg>
      <pc:sldChg chg="replTag delTag">
        <pc:chgData name="Roop Kumar" userId="ec229fc9-1ae5-4424-ad91-f4b472f033de" providerId="ADAL" clId="{271B0491-CC90-4E5B-A275-CF06A145AE81}" dt="2024-04-17T11:57:20.835" v="472"/>
        <pc:sldMkLst>
          <pc:docMk/>
          <pc:sldMk cId="3429958353" sldId="2230"/>
        </pc:sldMkLst>
      </pc:sldChg>
    </pc:docChg>
  </pc:docChgLst>
  <pc:docChgLst>
    <pc:chgData name="Uma Kumari" userId="S::uma.kumari@simplilearn.com::f154a5f4-9073-40a7-83a4-0584e0f34eaa" providerId="AD" clId="Web-{38E05BD4-283B-FF6E-A87E-F3B3E2597656}"/>
    <pc:docChg chg="">
      <pc:chgData name="Uma Kumari" userId="S::uma.kumari@simplilearn.com::f154a5f4-9073-40a7-83a4-0584e0f34eaa" providerId="AD" clId="Web-{38E05BD4-283B-FF6E-A87E-F3B3E2597656}" dt="2024-04-16T08:47:18.885" v="3"/>
      <pc:docMkLst>
        <pc:docMk/>
      </pc:docMkLst>
      <pc:sldChg chg="addCm">
        <pc:chgData name="Uma Kumari" userId="S::uma.kumari@simplilearn.com::f154a5f4-9073-40a7-83a4-0584e0f34eaa" providerId="AD" clId="Web-{38E05BD4-283B-FF6E-A87E-F3B3E2597656}" dt="2024-04-16T08:47:18.885" v="3"/>
        <pc:sldMkLst>
          <pc:docMk/>
          <pc:sldMk cId="1070346001" sldId="262"/>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38E05BD4-283B-FF6E-A87E-F3B3E2597656}" dt="2024-04-16T08:47:18.885" v="3"/>
              <pc2:cmMkLst xmlns:pc2="http://schemas.microsoft.com/office/powerpoint/2019/9/main/command">
                <pc:docMk/>
                <pc:sldMk cId="1070346001" sldId="262"/>
                <pc2:cmMk id="{8B23E881-CFC8-4925-81AF-EF00364FD4FE}"/>
              </pc2:cmMkLst>
            </pc226:cmChg>
          </p:ext>
        </pc:extLst>
      </pc:sldChg>
      <pc:sldChg chg="addCm modCm">
        <pc:chgData name="Uma Kumari" userId="S::uma.kumari@simplilearn.com::f154a5f4-9073-40a7-83a4-0584e0f34eaa" providerId="AD" clId="Web-{38E05BD4-283B-FF6E-A87E-F3B3E2597656}" dt="2024-04-16T08:33:41.284" v="2"/>
        <pc:sldMkLst>
          <pc:docMk/>
          <pc:sldMk cId="1109232934" sldId="390"/>
        </pc:sldMkLst>
        <pc:extLst>
          <p:ext xmlns:p="http://schemas.openxmlformats.org/presentationml/2006/main" uri="{D6D511B9-2390-475A-947B-AFAB55BFBCF1}">
            <pc226:cmChg xmlns:pc226="http://schemas.microsoft.com/office/powerpoint/2022/06/main/command" chg="add mod">
              <pc226:chgData name="Uma Kumari" userId="S::uma.kumari@simplilearn.com::f154a5f4-9073-40a7-83a4-0584e0f34eaa" providerId="AD" clId="Web-{38E05BD4-283B-FF6E-A87E-F3B3E2597656}" dt="2024-04-16T08:33:41.284" v="2"/>
              <pc2:cmMkLst xmlns:pc2="http://schemas.microsoft.com/office/powerpoint/2019/9/main/command">
                <pc:docMk/>
                <pc:sldMk cId="1109232934" sldId="390"/>
                <pc2:cmMk id="{A81AF409-A53B-44F6-9090-E5E51AD5EE35}"/>
              </pc2:cmMkLst>
            </pc226:cmChg>
          </p:ext>
        </pc:extLst>
      </pc:sldChg>
      <pc:sldChg chg="addCm">
        <pc:chgData name="Uma Kumari" userId="S::uma.kumari@simplilearn.com::f154a5f4-9073-40a7-83a4-0584e0f34eaa" providerId="AD" clId="Web-{38E05BD4-283B-FF6E-A87E-F3B3E2597656}" dt="2024-04-16T08:30:04.485" v="0"/>
        <pc:sldMkLst>
          <pc:docMk/>
          <pc:sldMk cId="102420538" sldId="393"/>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38E05BD4-283B-FF6E-A87E-F3B3E2597656}" dt="2024-04-16T08:30:04.485" v="0"/>
              <pc2:cmMkLst xmlns:pc2="http://schemas.microsoft.com/office/powerpoint/2019/9/main/command">
                <pc:docMk/>
                <pc:sldMk cId="102420538" sldId="393"/>
                <pc2:cmMk id="{CBB28032-02CA-4413-81DB-522CC8905F18}"/>
              </pc2:cmMkLst>
            </pc226:cmChg>
          </p:ext>
        </pc:extLst>
      </pc:sldChg>
    </pc:docChg>
  </pc:docChgLst>
  <pc:docChgLst>
    <pc:chgData name="Guwalani Kunal" userId="S::guwalani.kunal@simplilearn.com::18ebe22a-2a61-47bf-9fc2-2bfaf0cd3e75" providerId="AD" clId="Web-{396839AA-F414-A341-9755-A90EB0C8434C}"/>
    <pc:docChg chg="modSld">
      <pc:chgData name="Guwalani Kunal" userId="S::guwalani.kunal@simplilearn.com::18ebe22a-2a61-47bf-9fc2-2bfaf0cd3e75" providerId="AD" clId="Web-{396839AA-F414-A341-9755-A90EB0C8434C}" dt="2024-04-12T20:51:52.349" v="35" actId="20577"/>
      <pc:docMkLst>
        <pc:docMk/>
      </pc:docMkLst>
      <pc:sldChg chg="modSp">
        <pc:chgData name="Guwalani Kunal" userId="S::guwalani.kunal@simplilearn.com::18ebe22a-2a61-47bf-9fc2-2bfaf0cd3e75" providerId="AD" clId="Web-{396839AA-F414-A341-9755-A90EB0C8434C}" dt="2024-04-12T20:51:13.879" v="30" actId="20577"/>
        <pc:sldMkLst>
          <pc:docMk/>
          <pc:sldMk cId="1070346001" sldId="262"/>
        </pc:sldMkLst>
        <pc:spChg chg="mod">
          <ac:chgData name="Guwalani Kunal" userId="S::guwalani.kunal@simplilearn.com::18ebe22a-2a61-47bf-9fc2-2bfaf0cd3e75" providerId="AD" clId="Web-{396839AA-F414-A341-9755-A90EB0C8434C}" dt="2024-04-12T20:51:13.879" v="30" actId="20577"/>
          <ac:spMkLst>
            <pc:docMk/>
            <pc:sldMk cId="1070346001" sldId="262"/>
            <ac:spMk id="3" creationId="{34849BB2-9813-A97A-C80F-275C24EA2885}"/>
          </ac:spMkLst>
        </pc:spChg>
      </pc:sldChg>
      <pc:sldChg chg="modSp">
        <pc:chgData name="Guwalani Kunal" userId="S::guwalani.kunal@simplilearn.com::18ebe22a-2a61-47bf-9fc2-2bfaf0cd3e75" providerId="AD" clId="Web-{396839AA-F414-A341-9755-A90EB0C8434C}" dt="2024-04-12T20:06:03.752" v="29" actId="1076"/>
        <pc:sldMkLst>
          <pc:docMk/>
          <pc:sldMk cId="102420538" sldId="393"/>
        </pc:sldMkLst>
        <pc:spChg chg="mod">
          <ac:chgData name="Guwalani Kunal" userId="S::guwalani.kunal@simplilearn.com::18ebe22a-2a61-47bf-9fc2-2bfaf0cd3e75" providerId="AD" clId="Web-{396839AA-F414-A341-9755-A90EB0C8434C}" dt="2024-04-12T20:06:03.752" v="29" actId="1076"/>
          <ac:spMkLst>
            <pc:docMk/>
            <pc:sldMk cId="102420538" sldId="393"/>
            <ac:spMk id="3" creationId="{C60C7ACD-CDC1-8359-1680-9560358405D4}"/>
          </ac:spMkLst>
        </pc:spChg>
      </pc:sldChg>
      <pc:sldChg chg="modSp">
        <pc:chgData name="Guwalani Kunal" userId="S::guwalani.kunal@simplilearn.com::18ebe22a-2a61-47bf-9fc2-2bfaf0cd3e75" providerId="AD" clId="Web-{396839AA-F414-A341-9755-A90EB0C8434C}" dt="2024-04-12T20:51:52.349" v="35" actId="20577"/>
        <pc:sldMkLst>
          <pc:docMk/>
          <pc:sldMk cId="1144411430" sldId="2200"/>
        </pc:sldMkLst>
        <pc:spChg chg="mod">
          <ac:chgData name="Guwalani Kunal" userId="S::guwalani.kunal@simplilearn.com::18ebe22a-2a61-47bf-9fc2-2bfaf0cd3e75" providerId="AD" clId="Web-{396839AA-F414-A341-9755-A90EB0C8434C}" dt="2024-04-12T20:51:52.349" v="35" actId="20577"/>
          <ac:spMkLst>
            <pc:docMk/>
            <pc:sldMk cId="1144411430" sldId="2200"/>
            <ac:spMk id="3" creationId="{223EFA35-59BA-9597-6691-0E2ED7DE51DF}"/>
          </ac:spMkLst>
        </pc:spChg>
      </pc:sldChg>
    </pc:docChg>
  </pc:docChgLst>
  <pc:docChgLst>
    <pc:chgData name="Uma Kumari" userId="S::uma.kumari@simplilearn.com::f154a5f4-9073-40a7-83a4-0584e0f34eaa" providerId="AD" clId="Web-{30929D01-7480-1FB4-CADF-60B5612EE272}"/>
    <pc:docChg chg="modSld">
      <pc:chgData name="Uma Kumari" userId="S::uma.kumari@simplilearn.com::f154a5f4-9073-40a7-83a4-0584e0f34eaa" providerId="AD" clId="Web-{30929D01-7480-1FB4-CADF-60B5612EE272}" dt="2024-04-04T14:50:53.120" v="4"/>
      <pc:docMkLst>
        <pc:docMk/>
      </pc:docMkLst>
      <pc:sldChg chg="addCm">
        <pc:chgData name="Uma Kumari" userId="S::uma.kumari@simplilearn.com::f154a5f4-9073-40a7-83a4-0584e0f34eaa" providerId="AD" clId="Web-{30929D01-7480-1FB4-CADF-60B5612EE272}" dt="2024-04-04T14:39:46.917" v="0"/>
        <pc:sldMkLst>
          <pc:docMk/>
          <pc:sldMk cId="1070346001" sldId="262"/>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30929D01-7480-1FB4-CADF-60B5612EE272}" dt="2024-04-04T14:39:46.917" v="0"/>
              <pc2:cmMkLst xmlns:pc2="http://schemas.microsoft.com/office/powerpoint/2019/9/main/command">
                <pc:docMk/>
                <pc:sldMk cId="1070346001" sldId="262"/>
                <pc2:cmMk id="{74A3E3AA-C2F2-4D94-B296-801DF01ECF3D}"/>
              </pc2:cmMkLst>
            </pc226:cmChg>
          </p:ext>
        </pc:extLst>
      </pc:sldChg>
      <pc:sldChg chg="modNotes">
        <pc:chgData name="Uma Kumari" userId="S::uma.kumari@simplilearn.com::f154a5f4-9073-40a7-83a4-0584e0f34eaa" providerId="AD" clId="Web-{30929D01-7480-1FB4-CADF-60B5612EE272}" dt="2024-04-04T14:50:53.120" v="4"/>
        <pc:sldMkLst>
          <pc:docMk/>
          <pc:sldMk cId="1118471854" sldId="2113"/>
        </pc:sldMkLst>
      </pc:sldChg>
    </pc:docChg>
  </pc:docChgLst>
  <pc:docChgLst>
    <pc:chgData name="Aleena Raj" userId="S::aleena.raj@simplilearn.com::a8a118e5-a6ae-42e0-9165-fbbc7d58dfa2" providerId="AD" clId="Web-{ED01EC18-AB86-3F7C-122A-A1BED82A3627}"/>
    <pc:docChg chg="mod">
      <pc:chgData name="Aleena Raj" userId="S::aleena.raj@simplilearn.com::a8a118e5-a6ae-42e0-9165-fbbc7d58dfa2" providerId="AD" clId="Web-{ED01EC18-AB86-3F7C-122A-A1BED82A3627}" dt="2024-04-08T10:21:01.051" v="2"/>
      <pc:docMkLst>
        <pc:docMk/>
      </pc:docMkLst>
      <pc:sldChg chg="addCm">
        <pc:chgData name="Aleena Raj" userId="S::aleena.raj@simplilearn.com::a8a118e5-a6ae-42e0-9165-fbbc7d58dfa2" providerId="AD" clId="Web-{ED01EC18-AB86-3F7C-122A-A1BED82A3627}" dt="2024-04-08T10:21:01.051" v="2"/>
        <pc:sldMkLst>
          <pc:docMk/>
          <pc:sldMk cId="1109232934" sldId="390"/>
        </pc:sldMkLst>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ED01EC18-AB86-3F7C-122A-A1BED82A3627}" dt="2024-04-08T10:21:01.051" v="2"/>
              <pc2:cmMkLst xmlns:pc2="http://schemas.microsoft.com/office/powerpoint/2019/9/main/command">
                <pc:docMk/>
                <pc:sldMk cId="1109232934" sldId="390"/>
                <pc2:cmMk id="{38EE5ADD-D35E-43ED-BB14-DC5BD740AD6F}"/>
              </pc2:cmMkLst>
            </pc226:cmChg>
          </p:ext>
        </pc:extLst>
      </pc:sldChg>
      <pc:sldChg chg="addCm">
        <pc:chgData name="Aleena Raj" userId="S::aleena.raj@simplilearn.com::a8a118e5-a6ae-42e0-9165-fbbc7d58dfa2" providerId="AD" clId="Web-{ED01EC18-AB86-3F7C-122A-A1BED82A3627}" dt="2024-04-08T10:18:49.001" v="1"/>
        <pc:sldMkLst>
          <pc:docMk/>
          <pc:sldMk cId="1638491924" sldId="2223"/>
        </pc:sldMkLst>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ED01EC18-AB86-3F7C-122A-A1BED82A3627}" dt="2024-04-08T10:18:49.001" v="1"/>
              <pc2:cmMkLst xmlns:pc2="http://schemas.microsoft.com/office/powerpoint/2019/9/main/command">
                <pc:docMk/>
                <pc:sldMk cId="1638491924" sldId="2223"/>
                <pc2:cmMk id="{49A57270-8972-4651-84FF-D447A7E65700}"/>
              </pc2:cmMkLst>
            </pc226:cmChg>
          </p:ext>
        </pc:extLst>
      </pc:sldChg>
    </pc:docChg>
  </pc:docChgLst>
  <pc:docChgLst>
    <pc:chgData name="venkataramana B" userId="4fbb7d20-78cf-4088-8630-bdebf6fd9389" providerId="ADAL" clId="{C799FC50-22C7-44AB-8B25-6C8483600C37}"/>
    <pc:docChg chg="modSld sldOrd">
      <pc:chgData name="venkataramana B" userId="4fbb7d20-78cf-4088-8630-bdebf6fd9389" providerId="ADAL" clId="{C799FC50-22C7-44AB-8B25-6C8483600C37}" dt="2024-03-19T06:55:07.612" v="2"/>
      <pc:docMkLst>
        <pc:docMk/>
      </pc:docMkLst>
      <pc:sldChg chg="ord">
        <pc:chgData name="venkataramana B" userId="4fbb7d20-78cf-4088-8630-bdebf6fd9389" providerId="ADAL" clId="{C799FC50-22C7-44AB-8B25-6C8483600C37}" dt="2024-03-19T05:54:20.977" v="0" actId="20578"/>
        <pc:sldMkLst>
          <pc:docMk/>
          <pc:sldMk cId="674983842" sldId="2158"/>
        </pc:sldMkLst>
      </pc:sldChg>
      <pc:sldChg chg="ord">
        <pc:chgData name="venkataramana B" userId="4fbb7d20-78cf-4088-8630-bdebf6fd9389" providerId="ADAL" clId="{C799FC50-22C7-44AB-8B25-6C8483600C37}" dt="2024-03-19T06:55:07.612" v="2"/>
        <pc:sldMkLst>
          <pc:docMk/>
          <pc:sldMk cId="911347758" sldId="2198"/>
        </pc:sldMkLst>
      </pc:sldChg>
    </pc:docChg>
  </pc:docChgLst>
  <pc:docChgLst>
    <pc:chgData name="Aleena Raj" userId="S::aleena.raj@simplilearn.com::a8a118e5-a6ae-42e0-9165-fbbc7d58dfa2" providerId="AD" clId="Web-{D0596437-74B8-F07B-C50F-F129191232F4}"/>
    <pc:docChg chg="modSld">
      <pc:chgData name="Aleena Raj" userId="S::aleena.raj@simplilearn.com::a8a118e5-a6ae-42e0-9165-fbbc7d58dfa2" providerId="AD" clId="Web-{D0596437-74B8-F07B-C50F-F129191232F4}" dt="2024-03-22T11:44:51.649" v="1" actId="20577"/>
      <pc:docMkLst>
        <pc:docMk/>
      </pc:docMkLst>
      <pc:sldChg chg="modSp">
        <pc:chgData name="Aleena Raj" userId="S::aleena.raj@simplilearn.com::a8a118e5-a6ae-42e0-9165-fbbc7d58dfa2" providerId="AD" clId="Web-{D0596437-74B8-F07B-C50F-F129191232F4}" dt="2024-03-22T11:44:51.649" v="1" actId="20577"/>
        <pc:sldMkLst>
          <pc:docMk/>
          <pc:sldMk cId="2398599243" sldId="279"/>
        </pc:sldMkLst>
        <pc:spChg chg="mod">
          <ac:chgData name="Aleena Raj" userId="S::aleena.raj@simplilearn.com::a8a118e5-a6ae-42e0-9165-fbbc7d58dfa2" providerId="AD" clId="Web-{D0596437-74B8-F07B-C50F-F129191232F4}" dt="2024-03-22T11:44:51.649" v="1" actId="20577"/>
          <ac:spMkLst>
            <pc:docMk/>
            <pc:sldMk cId="2398599243" sldId="279"/>
            <ac:spMk id="29" creationId="{A7114070-0C91-34CC-48DA-495554995E9C}"/>
          </ac:spMkLst>
        </pc:spChg>
      </pc:sldChg>
    </pc:docChg>
  </pc:docChgLst>
  <pc:docChgLst>
    <pc:chgData name="Guest User" userId="S::urn:spo:anon#414b4c82a5f947772c45674f2a536010f6ca1e979c99f826f0a4acfbd3b421f7::" providerId="AD" clId="Web-{FB760034-C7EE-5CAF-BF45-5520A362A8C3}"/>
    <pc:docChg chg="modSld">
      <pc:chgData name="Guest User" userId="S::urn:spo:anon#414b4c82a5f947772c45674f2a536010f6ca1e979c99f826f0a4acfbd3b421f7::" providerId="AD" clId="Web-{FB760034-C7EE-5CAF-BF45-5520A362A8C3}" dt="2024-03-05T13:04:51.021" v="0" actId="1076"/>
      <pc:docMkLst>
        <pc:docMk/>
      </pc:docMkLst>
      <pc:sldChg chg="modSp">
        <pc:chgData name="Guest User" userId="S::urn:spo:anon#414b4c82a5f947772c45674f2a536010f6ca1e979c99f826f0a4acfbd3b421f7::" providerId="AD" clId="Web-{FB760034-C7EE-5CAF-BF45-5520A362A8C3}" dt="2024-03-05T13:04:51.021" v="0" actId="1076"/>
        <pc:sldMkLst>
          <pc:docMk/>
          <pc:sldMk cId="3145435433" sldId="297"/>
        </pc:sldMkLst>
        <pc:spChg chg="mod">
          <ac:chgData name="Guest User" userId="S::urn:spo:anon#414b4c82a5f947772c45674f2a536010f6ca1e979c99f826f0a4acfbd3b421f7::" providerId="AD" clId="Web-{FB760034-C7EE-5CAF-BF45-5520A362A8C3}" dt="2024-03-05T13:04:51.021" v="0" actId="1076"/>
          <ac:spMkLst>
            <pc:docMk/>
            <pc:sldMk cId="3145435433" sldId="297"/>
            <ac:spMk id="3" creationId="{B877D5E5-A35E-3773-C101-D3DB350E656C}"/>
          </ac:spMkLst>
        </pc:spChg>
      </pc:sldChg>
    </pc:docChg>
  </pc:docChgLst>
  <pc:docChgLst>
    <pc:chgData name="Uma Kumari" userId="f154a5f4-9073-40a7-83a4-0584e0f34eaa" providerId="ADAL" clId="{2BC5568C-9656-4471-AA12-ABB153BAEC51}"/>
    <pc:docChg chg="custSel delSld modSld">
      <pc:chgData name="Uma Kumari" userId="f154a5f4-9073-40a7-83a4-0584e0f34eaa" providerId="ADAL" clId="{2BC5568C-9656-4471-AA12-ABB153BAEC51}" dt="2024-04-08T08:19:10.053" v="718" actId="114"/>
      <pc:docMkLst>
        <pc:docMk/>
      </pc:docMkLst>
      <pc:sldChg chg="modNotesTx">
        <pc:chgData name="Uma Kumari" userId="f154a5f4-9073-40a7-83a4-0584e0f34eaa" providerId="ADAL" clId="{2BC5568C-9656-4471-AA12-ABB153BAEC51}" dt="2024-04-08T07:31:13.059" v="449" actId="20577"/>
        <pc:sldMkLst>
          <pc:docMk/>
          <pc:sldMk cId="3815224245" sldId="2114"/>
        </pc:sldMkLst>
      </pc:sldChg>
      <pc:sldChg chg="modNotesTx">
        <pc:chgData name="Uma Kumari" userId="f154a5f4-9073-40a7-83a4-0584e0f34eaa" providerId="ADAL" clId="{2BC5568C-9656-4471-AA12-ABB153BAEC51}" dt="2024-04-08T07:34:04.838" v="717"/>
        <pc:sldMkLst>
          <pc:docMk/>
          <pc:sldMk cId="3965964026" sldId="2118"/>
        </pc:sldMkLst>
      </pc:sldChg>
      <pc:sldChg chg="modSp mod">
        <pc:chgData name="Uma Kumari" userId="f154a5f4-9073-40a7-83a4-0584e0f34eaa" providerId="ADAL" clId="{2BC5568C-9656-4471-AA12-ABB153BAEC51}" dt="2024-04-08T06:48:02.962" v="350" actId="20577"/>
        <pc:sldMkLst>
          <pc:docMk/>
          <pc:sldMk cId="3852047518" sldId="2208"/>
        </pc:sldMkLst>
        <pc:spChg chg="mod">
          <ac:chgData name="Uma Kumari" userId="f154a5f4-9073-40a7-83a4-0584e0f34eaa" providerId="ADAL" clId="{2BC5568C-9656-4471-AA12-ABB153BAEC51}" dt="2024-04-08T06:48:02.962" v="350" actId="20577"/>
          <ac:spMkLst>
            <pc:docMk/>
            <pc:sldMk cId="3852047518" sldId="2208"/>
            <ac:spMk id="3" creationId="{0462AC37-AF0C-8E1F-A429-F39E0AAC6E4E}"/>
          </ac:spMkLst>
        </pc:spChg>
      </pc:sldChg>
      <pc:sldChg chg="modSp mod">
        <pc:chgData name="Uma Kumari" userId="f154a5f4-9073-40a7-83a4-0584e0f34eaa" providerId="ADAL" clId="{2BC5568C-9656-4471-AA12-ABB153BAEC51}" dt="2024-04-08T08:19:10.053" v="718" actId="114"/>
        <pc:sldMkLst>
          <pc:docMk/>
          <pc:sldMk cId="3308931145" sldId="2215"/>
        </pc:sldMkLst>
        <pc:spChg chg="mod">
          <ac:chgData name="Uma Kumari" userId="f154a5f4-9073-40a7-83a4-0584e0f34eaa" providerId="ADAL" clId="{2BC5568C-9656-4471-AA12-ABB153BAEC51}" dt="2024-04-08T08:19:10.053" v="718" actId="114"/>
          <ac:spMkLst>
            <pc:docMk/>
            <pc:sldMk cId="3308931145" sldId="2215"/>
            <ac:spMk id="3" creationId="{D28F6C95-FC2B-6D83-DB0D-34626840C76F}"/>
          </ac:spMkLst>
        </pc:spChg>
      </pc:sldChg>
      <pc:sldChg chg="modNotesTx">
        <pc:chgData name="Uma Kumari" userId="f154a5f4-9073-40a7-83a4-0584e0f34eaa" providerId="ADAL" clId="{2BC5568C-9656-4471-AA12-ABB153BAEC51}" dt="2024-04-08T06:02:17.854" v="323"/>
        <pc:sldMkLst>
          <pc:docMk/>
          <pc:sldMk cId="4008603688" sldId="2227"/>
        </pc:sldMkLst>
      </pc:sldChg>
      <pc:sldChg chg="del">
        <pc:chgData name="Uma Kumari" userId="f154a5f4-9073-40a7-83a4-0584e0f34eaa" providerId="ADAL" clId="{2BC5568C-9656-4471-AA12-ABB153BAEC51}" dt="2024-04-08T07:22:04.398" v="351" actId="47"/>
        <pc:sldMkLst>
          <pc:docMk/>
          <pc:sldMk cId="3812653832" sldId="2229"/>
        </pc:sldMkLst>
      </pc:sldChg>
    </pc:docChg>
  </pc:docChgLst>
  <pc:docChgLst>
    <pc:chgData name="Aleena Raj" userId="S::aleena.raj@simplilearn.com::a8a118e5-a6ae-42e0-9165-fbbc7d58dfa2" providerId="AD" clId="Web-{A0A8C7DE-9774-045C-BB15-6002BC6B8D29}"/>
    <pc:docChg chg="modSld">
      <pc:chgData name="Aleena Raj" userId="S::aleena.raj@simplilearn.com::a8a118e5-a6ae-42e0-9165-fbbc7d58dfa2" providerId="AD" clId="Web-{A0A8C7DE-9774-045C-BB15-6002BC6B8D29}" dt="2024-04-17T10:58:48.986" v="224" actId="20577"/>
      <pc:docMkLst>
        <pc:docMk/>
      </pc:docMkLst>
      <pc:sldChg chg="modSp">
        <pc:chgData name="Aleena Raj" userId="S::aleena.raj@simplilearn.com::a8a118e5-a6ae-42e0-9165-fbbc7d58dfa2" providerId="AD" clId="Web-{A0A8C7DE-9774-045C-BB15-6002BC6B8D29}" dt="2024-04-17T10:20:19.080" v="56" actId="20577"/>
        <pc:sldMkLst>
          <pc:docMk/>
          <pc:sldMk cId="1070346001" sldId="262"/>
        </pc:sldMkLst>
        <pc:spChg chg="mod">
          <ac:chgData name="Aleena Raj" userId="S::aleena.raj@simplilearn.com::a8a118e5-a6ae-42e0-9165-fbbc7d58dfa2" providerId="AD" clId="Web-{A0A8C7DE-9774-045C-BB15-6002BC6B8D29}" dt="2024-04-17T10:20:19.080" v="56" actId="20577"/>
          <ac:spMkLst>
            <pc:docMk/>
            <pc:sldMk cId="1070346001" sldId="262"/>
            <ac:spMk id="3" creationId="{34849BB2-9813-A97A-C80F-275C24EA2885}"/>
          </ac:spMkLst>
        </pc:spChg>
      </pc:sldChg>
      <pc:sldChg chg="modSp">
        <pc:chgData name="Aleena Raj" userId="S::aleena.raj@simplilearn.com::a8a118e5-a6ae-42e0-9165-fbbc7d58dfa2" providerId="AD" clId="Web-{A0A8C7DE-9774-045C-BB15-6002BC6B8D29}" dt="2024-04-17T10:36:02.674" v="73" actId="20577"/>
        <pc:sldMkLst>
          <pc:docMk/>
          <pc:sldMk cId="1109232934" sldId="390"/>
        </pc:sldMkLst>
        <pc:spChg chg="mod">
          <ac:chgData name="Aleena Raj" userId="S::aleena.raj@simplilearn.com::a8a118e5-a6ae-42e0-9165-fbbc7d58dfa2" providerId="AD" clId="Web-{A0A8C7DE-9774-045C-BB15-6002BC6B8D29}" dt="2024-04-17T10:36:02.674" v="73" actId="20577"/>
          <ac:spMkLst>
            <pc:docMk/>
            <pc:sldMk cId="1109232934" sldId="390"/>
            <ac:spMk id="2" creationId="{976A12A0-9788-DF6C-5F0B-E7D4B1C44D00}"/>
          </ac:spMkLst>
        </pc:spChg>
      </pc:sldChg>
      <pc:sldChg chg="modSp">
        <pc:chgData name="Aleena Raj" userId="S::aleena.raj@simplilearn.com::a8a118e5-a6ae-42e0-9165-fbbc7d58dfa2" providerId="AD" clId="Web-{A0A8C7DE-9774-045C-BB15-6002BC6B8D29}" dt="2024-04-17T10:58:48.986" v="224" actId="20577"/>
        <pc:sldMkLst>
          <pc:docMk/>
          <pc:sldMk cId="2475413167" sldId="392"/>
        </pc:sldMkLst>
        <pc:spChg chg="mod">
          <ac:chgData name="Aleena Raj" userId="S::aleena.raj@simplilearn.com::a8a118e5-a6ae-42e0-9165-fbbc7d58dfa2" providerId="AD" clId="Web-{A0A8C7DE-9774-045C-BB15-6002BC6B8D29}" dt="2024-04-17T10:58:48.986" v="224" actId="20577"/>
          <ac:spMkLst>
            <pc:docMk/>
            <pc:sldMk cId="2475413167" sldId="392"/>
            <ac:spMk id="2" creationId="{7091D3C2-4A93-BCCC-0687-6FCDEF8B32AA}"/>
          </ac:spMkLst>
        </pc:spChg>
      </pc:sldChg>
    </pc:docChg>
  </pc:docChgLst>
  <pc:docChgLst>
    <pc:chgData name="Aleena Raj" userId="S::aleena.raj@simplilearn.com::a8a118e5-a6ae-42e0-9165-fbbc7d58dfa2" providerId="AD" clId="Web-{46E9194F-10C8-0EB4-79E0-39F808E1EB2C}"/>
    <pc:docChg chg="modSld">
      <pc:chgData name="Aleena Raj" userId="S::aleena.raj@simplilearn.com::a8a118e5-a6ae-42e0-9165-fbbc7d58dfa2" providerId="AD" clId="Web-{46E9194F-10C8-0EB4-79E0-39F808E1EB2C}" dt="2024-04-15T09:34:16.731" v="21" actId="1076"/>
      <pc:docMkLst>
        <pc:docMk/>
      </pc:docMkLst>
      <pc:sldChg chg="modSp">
        <pc:chgData name="Aleena Raj" userId="S::aleena.raj@simplilearn.com::a8a118e5-a6ae-42e0-9165-fbbc7d58dfa2" providerId="AD" clId="Web-{46E9194F-10C8-0EB4-79E0-39F808E1EB2C}" dt="2024-04-15T09:34:16.731" v="21" actId="1076"/>
        <pc:sldMkLst>
          <pc:docMk/>
          <pc:sldMk cId="2396102663" sldId="378"/>
        </pc:sldMkLst>
        <pc:spChg chg="mod">
          <ac:chgData name="Aleena Raj" userId="S::aleena.raj@simplilearn.com::a8a118e5-a6ae-42e0-9165-fbbc7d58dfa2" providerId="AD" clId="Web-{46E9194F-10C8-0EB4-79E0-39F808E1EB2C}" dt="2024-04-15T09:34:16.731" v="21" actId="1076"/>
          <ac:spMkLst>
            <pc:docMk/>
            <pc:sldMk cId="2396102663" sldId="378"/>
            <ac:spMk id="3" creationId="{34849BB2-9813-A97A-C80F-275C24EA2885}"/>
          </ac:spMkLst>
        </pc:spChg>
      </pc:sldChg>
      <pc:sldChg chg="addCm">
        <pc:chgData name="Aleena Raj" userId="S::aleena.raj@simplilearn.com::a8a118e5-a6ae-42e0-9165-fbbc7d58dfa2" providerId="AD" clId="Web-{46E9194F-10C8-0EB4-79E0-39F808E1EB2C}" dt="2024-04-15T09:19:16.471" v="6"/>
        <pc:sldMkLst>
          <pc:docMk/>
          <pc:sldMk cId="3858883493" sldId="2144"/>
        </pc:sldMkLst>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46E9194F-10C8-0EB4-79E0-39F808E1EB2C}" dt="2024-04-15T09:19:16.471" v="6"/>
              <pc2:cmMkLst xmlns:pc2="http://schemas.microsoft.com/office/powerpoint/2019/9/main/command">
                <pc:docMk/>
                <pc:sldMk cId="3858883493" sldId="2144"/>
                <pc2:cmMk id="{6F5BF3C2-11F9-4A2B-8EC0-620D8EB2DD83}"/>
              </pc2:cmMkLst>
            </pc226:cmChg>
          </p:ext>
        </pc:extLst>
      </pc:sldChg>
      <pc:sldChg chg="modSp addCm modCm">
        <pc:chgData name="Aleena Raj" userId="S::aleena.raj@simplilearn.com::a8a118e5-a6ae-42e0-9165-fbbc7d58dfa2" providerId="AD" clId="Web-{46E9194F-10C8-0EB4-79E0-39F808E1EB2C}" dt="2024-04-15T09:28:20.721" v="20"/>
        <pc:sldMkLst>
          <pc:docMk/>
          <pc:sldMk cId="1638491924" sldId="2223"/>
        </pc:sldMkLst>
        <pc:graphicFrameChg chg="mod modGraphic">
          <ac:chgData name="Aleena Raj" userId="S::aleena.raj@simplilearn.com::a8a118e5-a6ae-42e0-9165-fbbc7d58dfa2" providerId="AD" clId="Web-{46E9194F-10C8-0EB4-79E0-39F808E1EB2C}" dt="2024-04-15T09:28:20.721" v="20"/>
          <ac:graphicFrameMkLst>
            <pc:docMk/>
            <pc:sldMk cId="1638491924" sldId="2223"/>
            <ac:graphicFrameMk id="2" creationId="{C886F424-B862-5FEA-3673-4ED5A7887461}"/>
          </ac:graphicFrameMkLst>
        </pc:graphicFrameChg>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46E9194F-10C8-0EB4-79E0-39F808E1EB2C}" dt="2024-04-15T09:13:40.071" v="4"/>
              <pc2:cmMkLst xmlns:pc2="http://schemas.microsoft.com/office/powerpoint/2019/9/main/command">
                <pc:docMk/>
                <pc:sldMk cId="1638491924" sldId="2223"/>
                <pc2:cmMk id="{B27FB705-E709-4353-9775-4A990D30096F}"/>
              </pc2:cmMkLst>
            </pc226:cmChg>
            <pc226:cmChg xmlns:pc226="http://schemas.microsoft.com/office/powerpoint/2022/06/main/command" chg="add">
              <pc226:chgData name="Aleena Raj" userId="S::aleena.raj@simplilearn.com::a8a118e5-a6ae-42e0-9165-fbbc7d58dfa2" providerId="AD" clId="Web-{46E9194F-10C8-0EB4-79E0-39F808E1EB2C}" dt="2024-04-15T09:05:45.792" v="0"/>
              <pc2:cmMkLst xmlns:pc2="http://schemas.microsoft.com/office/powerpoint/2019/9/main/command">
                <pc:docMk/>
                <pc:sldMk cId="1638491924" sldId="2223"/>
                <pc2:cmMk id="{AC99042E-13ED-4F31-9B77-9510BDDE0015}"/>
              </pc2:cmMkLst>
            </pc226:cmChg>
            <pc226:cmChg xmlns:pc226="http://schemas.microsoft.com/office/powerpoint/2022/06/main/command" chg="add mod">
              <pc226:chgData name="Aleena Raj" userId="S::aleena.raj@simplilearn.com::a8a118e5-a6ae-42e0-9165-fbbc7d58dfa2" providerId="AD" clId="Web-{46E9194F-10C8-0EB4-79E0-39F808E1EB2C}" dt="2024-04-15T09:28:20.705" v="19"/>
              <pc2:cmMkLst xmlns:pc2="http://schemas.microsoft.com/office/powerpoint/2019/9/main/command">
                <pc:docMk/>
                <pc:sldMk cId="1638491924" sldId="2223"/>
                <pc2:cmMk id="{5A367163-7B9D-466D-9F69-46FEFD4C413B}"/>
              </pc2:cmMkLst>
            </pc226:cmChg>
            <pc226:cmChg xmlns:pc226="http://schemas.microsoft.com/office/powerpoint/2022/06/main/command" chg="add">
              <pc226:chgData name="Aleena Raj" userId="S::aleena.raj@simplilearn.com::a8a118e5-a6ae-42e0-9165-fbbc7d58dfa2" providerId="AD" clId="Web-{46E9194F-10C8-0EB4-79E0-39F808E1EB2C}" dt="2024-04-15T09:09:30.017" v="2"/>
              <pc2:cmMkLst xmlns:pc2="http://schemas.microsoft.com/office/powerpoint/2019/9/main/command">
                <pc:docMk/>
                <pc:sldMk cId="1638491924" sldId="2223"/>
                <pc2:cmMk id="{82A69180-9790-4FF3-B426-872520A84084}"/>
              </pc2:cmMkLst>
            </pc226:cmChg>
            <pc226:cmChg xmlns:pc226="http://schemas.microsoft.com/office/powerpoint/2022/06/main/command" chg="add mod">
              <pc226:chgData name="Aleena Raj" userId="S::aleena.raj@simplilearn.com::a8a118e5-a6ae-42e0-9165-fbbc7d58dfa2" providerId="AD" clId="Web-{46E9194F-10C8-0EB4-79E0-39F808E1EB2C}" dt="2024-04-15T09:28:20.705" v="19"/>
              <pc2:cmMkLst xmlns:pc2="http://schemas.microsoft.com/office/powerpoint/2019/9/main/command">
                <pc:docMk/>
                <pc:sldMk cId="1638491924" sldId="2223"/>
                <pc2:cmMk id="{193834A8-425E-449D-9E6E-44885EAC3DB1}"/>
              </pc2:cmMkLst>
            </pc226:cmChg>
            <pc226:cmChg xmlns:pc226="http://schemas.microsoft.com/office/powerpoint/2022/06/main/command" chg="add">
              <pc226:chgData name="Aleena Raj" userId="S::aleena.raj@simplilearn.com::a8a118e5-a6ae-42e0-9165-fbbc7d58dfa2" providerId="AD" clId="Web-{46E9194F-10C8-0EB4-79E0-39F808E1EB2C}" dt="2024-04-15T09:18:50.892" v="5"/>
              <pc2:cmMkLst xmlns:pc2="http://schemas.microsoft.com/office/powerpoint/2019/9/main/command">
                <pc:docMk/>
                <pc:sldMk cId="1638491924" sldId="2223"/>
                <pc2:cmMk id="{CB3FE2AE-C790-413C-BA57-0FB3C2EA0D4C}"/>
              </pc2:cmMkLst>
            </pc226:cmChg>
          </p:ext>
        </pc:extLst>
      </pc:sldChg>
    </pc:docChg>
  </pc:docChgLst>
  <pc:docChgLst>
    <pc:chgData name="Guwalani Kunal" userId="S::guwalani.kunal@simplilearn.com::18ebe22a-2a61-47bf-9fc2-2bfaf0cd3e75" providerId="AD" clId="Web-{DF973CDC-A24A-A9A1-1873-8BE315A9D727}"/>
    <pc:docChg chg="modSld">
      <pc:chgData name="Guwalani Kunal" userId="S::guwalani.kunal@simplilearn.com::18ebe22a-2a61-47bf-9fc2-2bfaf0cd3e75" providerId="AD" clId="Web-{DF973CDC-A24A-A9A1-1873-8BE315A9D727}" dt="2024-04-04T04:11:27.395" v="7" actId="1076"/>
      <pc:docMkLst>
        <pc:docMk/>
      </pc:docMkLst>
      <pc:sldChg chg="modSp">
        <pc:chgData name="Guwalani Kunal" userId="S::guwalani.kunal@simplilearn.com::18ebe22a-2a61-47bf-9fc2-2bfaf0cd3e75" providerId="AD" clId="Web-{DF973CDC-A24A-A9A1-1873-8BE315A9D727}" dt="2024-04-04T04:09:55.236" v="4" actId="14100"/>
        <pc:sldMkLst>
          <pc:docMk/>
          <pc:sldMk cId="462704288" sldId="2105"/>
        </pc:sldMkLst>
        <pc:picChg chg="mod">
          <ac:chgData name="Guwalani Kunal" userId="S::guwalani.kunal@simplilearn.com::18ebe22a-2a61-47bf-9fc2-2bfaf0cd3e75" providerId="AD" clId="Web-{DF973CDC-A24A-A9A1-1873-8BE315A9D727}" dt="2024-04-04T04:09:55.236" v="4" actId="14100"/>
          <ac:picMkLst>
            <pc:docMk/>
            <pc:sldMk cId="462704288" sldId="2105"/>
            <ac:picMk id="6" creationId="{8B2D1047-6167-BAEE-89BC-4DF47BB82AFE}"/>
          </ac:picMkLst>
        </pc:picChg>
      </pc:sldChg>
      <pc:sldChg chg="modSp">
        <pc:chgData name="Guwalani Kunal" userId="S::guwalani.kunal@simplilearn.com::18ebe22a-2a61-47bf-9fc2-2bfaf0cd3e75" providerId="AD" clId="Web-{DF973CDC-A24A-A9A1-1873-8BE315A9D727}" dt="2024-04-04T04:11:27.395" v="7" actId="1076"/>
        <pc:sldMkLst>
          <pc:docMk/>
          <pc:sldMk cId="3858883493" sldId="2144"/>
        </pc:sldMkLst>
        <pc:spChg chg="mod">
          <ac:chgData name="Guwalani Kunal" userId="S::guwalani.kunal@simplilearn.com::18ebe22a-2a61-47bf-9fc2-2bfaf0cd3e75" providerId="AD" clId="Web-{DF973CDC-A24A-A9A1-1873-8BE315A9D727}" dt="2024-04-04T04:11:27.395" v="7" actId="1076"/>
          <ac:spMkLst>
            <pc:docMk/>
            <pc:sldMk cId="3858883493" sldId="2144"/>
            <ac:spMk id="5" creationId="{23A7D59A-12FC-BD96-FADF-E3A02D56F10E}"/>
          </ac:spMkLst>
        </pc:spChg>
        <pc:spChg chg="mod">
          <ac:chgData name="Guwalani Kunal" userId="S::guwalani.kunal@simplilearn.com::18ebe22a-2a61-47bf-9fc2-2bfaf0cd3e75" providerId="AD" clId="Web-{DF973CDC-A24A-A9A1-1873-8BE315A9D727}" dt="2024-04-04T04:11:21.286" v="5" actId="1076"/>
          <ac:spMkLst>
            <pc:docMk/>
            <pc:sldMk cId="3858883493" sldId="2144"/>
            <ac:spMk id="6" creationId="{1881DD73-7878-6AA4-526B-09B9A374C114}"/>
          </ac:spMkLst>
        </pc:spChg>
      </pc:sldChg>
    </pc:docChg>
  </pc:docChgLst>
  <pc:docChgLst>
    <pc:chgData name="Uma Kumari" userId="S::uma.kumari@simplilearn.com::f154a5f4-9073-40a7-83a4-0584e0f34eaa" providerId="AD" clId="Web-{1BE029E5-B73C-3575-3D3C-D4BF56C1D261}"/>
    <pc:docChg chg="modSld">
      <pc:chgData name="Uma Kumari" userId="S::uma.kumari@simplilearn.com::f154a5f4-9073-40a7-83a4-0584e0f34eaa" providerId="AD" clId="Web-{1BE029E5-B73C-3575-3D3C-D4BF56C1D261}" dt="2024-04-08T09:10:16.805" v="1" actId="20577"/>
      <pc:docMkLst>
        <pc:docMk/>
      </pc:docMkLst>
      <pc:sldChg chg="modSp">
        <pc:chgData name="Uma Kumari" userId="S::uma.kumari@simplilearn.com::f154a5f4-9073-40a7-83a4-0584e0f34eaa" providerId="AD" clId="Web-{1BE029E5-B73C-3575-3D3C-D4BF56C1D261}" dt="2024-04-08T09:10:16.805" v="1" actId="20577"/>
        <pc:sldMkLst>
          <pc:docMk/>
          <pc:sldMk cId="2902202073" sldId="2212"/>
        </pc:sldMkLst>
        <pc:spChg chg="mod">
          <ac:chgData name="Uma Kumari" userId="S::uma.kumari@simplilearn.com::f154a5f4-9073-40a7-83a4-0584e0f34eaa" providerId="AD" clId="Web-{1BE029E5-B73C-3575-3D3C-D4BF56C1D261}" dt="2024-04-08T09:10:16.805" v="1" actId="20577"/>
          <ac:spMkLst>
            <pc:docMk/>
            <pc:sldMk cId="2902202073" sldId="2212"/>
            <ac:spMk id="3" creationId="{0462AC37-AF0C-8E1F-A429-F39E0AAC6E4E}"/>
          </ac:spMkLst>
        </pc:spChg>
      </pc:sldChg>
    </pc:docChg>
  </pc:docChgLst>
  <pc:docChgLst>
    <pc:chgData name="Aleena Raj" userId="S::aleena.raj@simplilearn.com::a8a118e5-a6ae-42e0-9165-fbbc7d58dfa2" providerId="AD" clId="Web-{74E19084-F656-37CD-2B59-C703B5E5CCF7}"/>
    <pc:docChg chg="modSld">
      <pc:chgData name="Aleena Raj" userId="S::aleena.raj@simplilearn.com::a8a118e5-a6ae-42e0-9165-fbbc7d58dfa2" providerId="AD" clId="Web-{74E19084-F656-37CD-2B59-C703B5E5CCF7}" dt="2024-03-25T09:20:28.698" v="3" actId="20577"/>
      <pc:docMkLst>
        <pc:docMk/>
      </pc:docMkLst>
      <pc:sldChg chg="modSp">
        <pc:chgData name="Aleena Raj" userId="S::aleena.raj@simplilearn.com::a8a118e5-a6ae-42e0-9165-fbbc7d58dfa2" providerId="AD" clId="Web-{74E19084-F656-37CD-2B59-C703B5E5CCF7}" dt="2024-03-25T09:20:28.698" v="3" actId="20577"/>
        <pc:sldMkLst>
          <pc:docMk/>
          <pc:sldMk cId="2372154839" sldId="2146"/>
        </pc:sldMkLst>
        <pc:spChg chg="mod">
          <ac:chgData name="Aleena Raj" userId="S::aleena.raj@simplilearn.com::a8a118e5-a6ae-42e0-9165-fbbc7d58dfa2" providerId="AD" clId="Web-{74E19084-F656-37CD-2B59-C703B5E5CCF7}" dt="2024-03-25T09:20:28.698" v="3" actId="20577"/>
          <ac:spMkLst>
            <pc:docMk/>
            <pc:sldMk cId="2372154839" sldId="2146"/>
            <ac:spMk id="6" creationId="{381B93D8-543C-CF1D-459B-158F9CD43A1E}"/>
          </ac:spMkLst>
        </pc:spChg>
      </pc:sldChg>
    </pc:docChg>
  </pc:docChgLst>
  <pc:docChgLst>
    <pc:chgData name="Guwalani Kunal" userId="S::guwalani.kunal@simplilearn.com::18ebe22a-2a61-47bf-9fc2-2bfaf0cd3e75" providerId="AD" clId="Web-{DA8E002F-1607-E782-AACE-BFE8ECC3EA6A}"/>
    <pc:docChg chg="modSld">
      <pc:chgData name="Guwalani Kunal" userId="S::guwalani.kunal@simplilearn.com::18ebe22a-2a61-47bf-9fc2-2bfaf0cd3e75" providerId="AD" clId="Web-{DA8E002F-1607-E782-AACE-BFE8ECC3EA6A}" dt="2024-04-12T21:12:10.115" v="73"/>
      <pc:docMkLst>
        <pc:docMk/>
      </pc:docMkLst>
      <pc:sldChg chg="modSp">
        <pc:chgData name="Guwalani Kunal" userId="S::guwalani.kunal@simplilearn.com::18ebe22a-2a61-47bf-9fc2-2bfaf0cd3e75" providerId="AD" clId="Web-{DA8E002F-1607-E782-AACE-BFE8ECC3EA6A}" dt="2024-04-12T20:57:39.902" v="19" actId="20577"/>
        <pc:sldMkLst>
          <pc:docMk/>
          <pc:sldMk cId="1530117634" sldId="270"/>
        </pc:sldMkLst>
        <pc:spChg chg="mod">
          <ac:chgData name="Guwalani Kunal" userId="S::guwalani.kunal@simplilearn.com::18ebe22a-2a61-47bf-9fc2-2bfaf0cd3e75" providerId="AD" clId="Web-{DA8E002F-1607-E782-AACE-BFE8ECC3EA6A}" dt="2024-04-12T20:57:39.902" v="19" actId="20577"/>
          <ac:spMkLst>
            <pc:docMk/>
            <pc:sldMk cId="1530117634" sldId="270"/>
            <ac:spMk id="5" creationId="{91D534B9-402F-9F83-F91E-3BE3DB869EDA}"/>
          </ac:spMkLst>
        </pc:spChg>
      </pc:sldChg>
      <pc:sldChg chg="modSp">
        <pc:chgData name="Guwalani Kunal" userId="S::guwalani.kunal@simplilearn.com::18ebe22a-2a61-47bf-9fc2-2bfaf0cd3e75" providerId="AD" clId="Web-{DA8E002F-1607-E782-AACE-BFE8ECC3EA6A}" dt="2024-04-12T20:59:55.082" v="22" actId="20577"/>
        <pc:sldMkLst>
          <pc:docMk/>
          <pc:sldMk cId="3288418551" sldId="338"/>
        </pc:sldMkLst>
        <pc:spChg chg="mod">
          <ac:chgData name="Guwalani Kunal" userId="S::guwalani.kunal@simplilearn.com::18ebe22a-2a61-47bf-9fc2-2bfaf0cd3e75" providerId="AD" clId="Web-{DA8E002F-1607-E782-AACE-BFE8ECC3EA6A}" dt="2024-04-12T20:59:55.082" v="22" actId="20577"/>
          <ac:spMkLst>
            <pc:docMk/>
            <pc:sldMk cId="3288418551" sldId="338"/>
            <ac:spMk id="11" creationId="{0B0E6C57-9765-6D8A-5270-B6C065319858}"/>
          </ac:spMkLst>
        </pc:spChg>
      </pc:sldChg>
      <pc:sldChg chg="modSp">
        <pc:chgData name="Guwalani Kunal" userId="S::guwalani.kunal@simplilearn.com::18ebe22a-2a61-47bf-9fc2-2bfaf0cd3e75" providerId="AD" clId="Web-{DA8E002F-1607-E782-AACE-BFE8ECC3EA6A}" dt="2024-04-12T21:07:34.404" v="56" actId="20577"/>
        <pc:sldMkLst>
          <pc:docMk/>
          <pc:sldMk cId="2062539806" sldId="542"/>
        </pc:sldMkLst>
        <pc:spChg chg="mod">
          <ac:chgData name="Guwalani Kunal" userId="S::guwalani.kunal@simplilearn.com::18ebe22a-2a61-47bf-9fc2-2bfaf0cd3e75" providerId="AD" clId="Web-{DA8E002F-1607-E782-AACE-BFE8ECC3EA6A}" dt="2024-04-12T21:06:48.684" v="53" actId="20577"/>
          <ac:spMkLst>
            <pc:docMk/>
            <pc:sldMk cId="2062539806" sldId="542"/>
            <ac:spMk id="3" creationId="{A55F3992-E841-98AF-68A9-0645A655AC10}"/>
          </ac:spMkLst>
        </pc:spChg>
        <pc:spChg chg="mod">
          <ac:chgData name="Guwalani Kunal" userId="S::guwalani.kunal@simplilearn.com::18ebe22a-2a61-47bf-9fc2-2bfaf0cd3e75" providerId="AD" clId="Web-{DA8E002F-1607-E782-AACE-BFE8ECC3EA6A}" dt="2024-04-12T21:07:34.404" v="56" actId="20577"/>
          <ac:spMkLst>
            <pc:docMk/>
            <pc:sldMk cId="2062539806" sldId="542"/>
            <ac:spMk id="4" creationId="{01F5647F-8750-0FF2-E73B-CDA2B46EB29A}"/>
          </ac:spMkLst>
        </pc:spChg>
      </pc:sldChg>
      <pc:sldChg chg="modSp">
        <pc:chgData name="Guwalani Kunal" userId="S::guwalani.kunal@simplilearn.com::18ebe22a-2a61-47bf-9fc2-2bfaf0cd3e75" providerId="AD" clId="Web-{DA8E002F-1607-E782-AACE-BFE8ECC3EA6A}" dt="2024-04-12T21:08:05.873" v="70" actId="20577"/>
        <pc:sldMkLst>
          <pc:docMk/>
          <pc:sldMk cId="2183436916" sldId="2202"/>
        </pc:sldMkLst>
        <pc:spChg chg="mod">
          <ac:chgData name="Guwalani Kunal" userId="S::guwalani.kunal@simplilearn.com::18ebe22a-2a61-47bf-9fc2-2bfaf0cd3e75" providerId="AD" clId="Web-{DA8E002F-1607-E782-AACE-BFE8ECC3EA6A}" dt="2024-04-12T21:08:05.873" v="70" actId="20577"/>
          <ac:spMkLst>
            <pc:docMk/>
            <pc:sldMk cId="2183436916" sldId="2202"/>
            <ac:spMk id="2" creationId="{B4CB9D0B-ABB8-6E49-D080-AFF12C47638A}"/>
          </ac:spMkLst>
        </pc:spChg>
      </pc:sldChg>
      <pc:sldChg chg="modSp modNotes">
        <pc:chgData name="Guwalani Kunal" userId="S::guwalani.kunal@simplilearn.com::18ebe22a-2a61-47bf-9fc2-2bfaf0cd3e75" providerId="AD" clId="Web-{DA8E002F-1607-E782-AACE-BFE8ECC3EA6A}" dt="2024-04-12T20:56:58.135" v="12"/>
        <pc:sldMkLst>
          <pc:docMk/>
          <pc:sldMk cId="1200801504" sldId="2205"/>
        </pc:sldMkLst>
        <pc:spChg chg="mod">
          <ac:chgData name="Guwalani Kunal" userId="S::guwalani.kunal@simplilearn.com::18ebe22a-2a61-47bf-9fc2-2bfaf0cd3e75" providerId="AD" clId="Web-{DA8E002F-1607-E782-AACE-BFE8ECC3EA6A}" dt="2024-04-12T20:55:44.461" v="6" actId="20577"/>
          <ac:spMkLst>
            <pc:docMk/>
            <pc:sldMk cId="1200801504" sldId="2205"/>
            <ac:spMk id="3" creationId="{F604A7C6-8A12-785B-E531-BABB86661CBB}"/>
          </ac:spMkLst>
        </pc:spChg>
      </pc:sldChg>
      <pc:sldChg chg="modSp">
        <pc:chgData name="Guwalani Kunal" userId="S::guwalani.kunal@simplilearn.com::18ebe22a-2a61-47bf-9fc2-2bfaf0cd3e75" providerId="AD" clId="Web-{DA8E002F-1607-E782-AACE-BFE8ECC3EA6A}" dt="2024-04-12T21:03:16.328" v="50" actId="1076"/>
        <pc:sldMkLst>
          <pc:docMk/>
          <pc:sldMk cId="1566558707" sldId="2221"/>
        </pc:sldMkLst>
        <pc:spChg chg="mod">
          <ac:chgData name="Guwalani Kunal" userId="S::guwalani.kunal@simplilearn.com::18ebe22a-2a61-47bf-9fc2-2bfaf0cd3e75" providerId="AD" clId="Web-{DA8E002F-1607-E782-AACE-BFE8ECC3EA6A}" dt="2024-04-12T21:03:12.890" v="49" actId="20577"/>
          <ac:spMkLst>
            <pc:docMk/>
            <pc:sldMk cId="1566558707" sldId="2221"/>
            <ac:spMk id="2" creationId="{AEB9435F-AD86-3A85-E08B-8066A3746365}"/>
          </ac:spMkLst>
        </pc:spChg>
        <pc:spChg chg="mod">
          <ac:chgData name="Guwalani Kunal" userId="S::guwalani.kunal@simplilearn.com::18ebe22a-2a61-47bf-9fc2-2bfaf0cd3e75" providerId="AD" clId="Web-{DA8E002F-1607-E782-AACE-BFE8ECC3EA6A}" dt="2024-04-12T21:03:07.703" v="46" actId="20577"/>
          <ac:spMkLst>
            <pc:docMk/>
            <pc:sldMk cId="1566558707" sldId="2221"/>
            <ac:spMk id="3" creationId="{F449676D-C326-3DDE-62B0-7011F3AC7187}"/>
          </ac:spMkLst>
        </pc:spChg>
        <pc:picChg chg="mod">
          <ac:chgData name="Guwalani Kunal" userId="S::guwalani.kunal@simplilearn.com::18ebe22a-2a61-47bf-9fc2-2bfaf0cd3e75" providerId="AD" clId="Web-{DA8E002F-1607-E782-AACE-BFE8ECC3EA6A}" dt="2024-04-12T21:03:16.328" v="50" actId="1076"/>
          <ac:picMkLst>
            <pc:docMk/>
            <pc:sldMk cId="1566558707" sldId="2221"/>
            <ac:picMk id="8" creationId="{899475F4-E5C1-581D-623F-DDDB398396A7}"/>
          </ac:picMkLst>
        </pc:picChg>
      </pc:sldChg>
      <pc:sldChg chg="modCm">
        <pc:chgData name="Guwalani Kunal" userId="S::guwalani.kunal@simplilearn.com::18ebe22a-2a61-47bf-9fc2-2bfaf0cd3e75" providerId="AD" clId="Web-{DA8E002F-1607-E782-AACE-BFE8ECC3EA6A}" dt="2024-04-12T21:09:13.969" v="72"/>
        <pc:sldMkLst>
          <pc:docMk/>
          <pc:sldMk cId="2687830257" sldId="2228"/>
        </pc:sldMkLst>
        <pc:extLst>
          <p:ext xmlns:p="http://schemas.openxmlformats.org/presentationml/2006/main" uri="{D6D511B9-2390-475A-947B-AFAB55BFBCF1}">
            <pc226:cmChg xmlns:pc226="http://schemas.microsoft.com/office/powerpoint/2022/06/main/command" chg="mod modTsk">
              <pc226:chgData name="Guwalani Kunal" userId="S::guwalani.kunal@simplilearn.com::18ebe22a-2a61-47bf-9fc2-2bfaf0cd3e75" providerId="AD" clId="Web-{DA8E002F-1607-E782-AACE-BFE8ECC3EA6A}" dt="2024-04-12T21:09:13.969" v="72"/>
              <pc2:cmMkLst xmlns:pc2="http://schemas.microsoft.com/office/powerpoint/2019/9/main/command">
                <pc:docMk/>
                <pc:sldMk cId="2687830257" sldId="2228"/>
                <pc2:cmMk id="{ACA6286D-AD07-4C30-BCBE-688FA4059ED4}"/>
              </pc2:cmMkLst>
              <pc226:cmRplyChg chg="add">
                <pc226:chgData name="Guwalani Kunal" userId="S::guwalani.kunal@simplilearn.com::18ebe22a-2a61-47bf-9fc2-2bfaf0cd3e75" providerId="AD" clId="Web-{DA8E002F-1607-E782-AACE-BFE8ECC3EA6A}" dt="2024-04-12T21:09:13.969" v="72"/>
                <pc2:cmRplyMkLst xmlns:pc2="http://schemas.microsoft.com/office/powerpoint/2019/9/main/command">
                  <pc:docMk/>
                  <pc:sldMk cId="2687830257" sldId="2228"/>
                  <pc2:cmMk id="{ACA6286D-AD07-4C30-BCBE-688FA4059ED4}"/>
                  <pc2:cmRplyMk id="{556A6669-2C44-4B70-B43D-97977F481724}"/>
                </pc2:cmRplyMkLst>
              </pc226:cmRplyChg>
            </pc226:cmChg>
          </p:ext>
        </pc:extLst>
      </pc:sldChg>
      <pc:sldChg chg="addCm">
        <pc:chgData name="Guwalani Kunal" userId="S::guwalani.kunal@simplilearn.com::18ebe22a-2a61-47bf-9fc2-2bfaf0cd3e75" providerId="AD" clId="Web-{DA8E002F-1607-E782-AACE-BFE8ECC3EA6A}" dt="2024-04-12T21:12:10.115" v="73"/>
        <pc:sldMkLst>
          <pc:docMk/>
          <pc:sldMk cId="3429958353" sldId="2230"/>
        </pc:sldMkLst>
        <pc:extLst>
          <p:ext xmlns:p="http://schemas.openxmlformats.org/presentationml/2006/main" uri="{D6D511B9-2390-475A-947B-AFAB55BFBCF1}">
            <pc226:cmChg xmlns:pc226="http://schemas.microsoft.com/office/powerpoint/2022/06/main/command" chg="add">
              <pc226:chgData name="Guwalani Kunal" userId="S::guwalani.kunal@simplilearn.com::18ebe22a-2a61-47bf-9fc2-2bfaf0cd3e75" providerId="AD" clId="Web-{DA8E002F-1607-E782-AACE-BFE8ECC3EA6A}" dt="2024-04-12T21:12:10.115" v="73"/>
              <pc2:cmMkLst xmlns:pc2="http://schemas.microsoft.com/office/powerpoint/2019/9/main/command">
                <pc:docMk/>
                <pc:sldMk cId="3429958353" sldId="2230"/>
                <pc2:cmMk id="{3DA62E1B-360A-438C-9F42-7F3765E6EC36}"/>
              </pc2:cmMkLst>
            </pc226:cmChg>
          </p:ext>
        </pc:extLst>
      </pc:sldChg>
    </pc:docChg>
  </pc:docChgLst>
  <pc:docChgLst>
    <pc:chgData name="Guwalani Kunal" userId="S::guwalani.kunal@simplilearn.com::18ebe22a-2a61-47bf-9fc2-2bfaf0cd3e75" providerId="AD" clId="Web-{98A12262-AB75-645D-46F5-51B1A50F0DC0}"/>
    <pc:docChg chg="">
      <pc:chgData name="Guwalani Kunal" userId="S::guwalani.kunal@simplilearn.com::18ebe22a-2a61-47bf-9fc2-2bfaf0cd3e75" providerId="AD" clId="Web-{98A12262-AB75-645D-46F5-51B1A50F0DC0}" dt="2024-04-14T10:18:47.034" v="0"/>
      <pc:docMkLst>
        <pc:docMk/>
      </pc:docMkLst>
      <pc:sldChg chg="modCm">
        <pc:chgData name="Guwalani Kunal" userId="S::guwalani.kunal@simplilearn.com::18ebe22a-2a61-47bf-9fc2-2bfaf0cd3e75" providerId="AD" clId="Web-{98A12262-AB75-645D-46F5-51B1A50F0DC0}" dt="2024-04-14T10:18:47.034" v="0"/>
        <pc:sldMkLst>
          <pc:docMk/>
          <pc:sldMk cId="4138042651" sldId="2222"/>
        </pc:sldMkLst>
        <pc:extLst>
          <p:ext xmlns:p="http://schemas.openxmlformats.org/presentationml/2006/main" uri="{D6D511B9-2390-475A-947B-AFAB55BFBCF1}">
            <pc226:cmChg xmlns:pc226="http://schemas.microsoft.com/office/powerpoint/2022/06/main/command" chg="">
              <pc226:chgData name="Guwalani Kunal" userId="S::guwalani.kunal@simplilearn.com::18ebe22a-2a61-47bf-9fc2-2bfaf0cd3e75" providerId="AD" clId="Web-{98A12262-AB75-645D-46F5-51B1A50F0DC0}" dt="2024-04-14T10:18:47.034" v="0"/>
              <pc2:cmMkLst xmlns:pc2="http://schemas.microsoft.com/office/powerpoint/2019/9/main/command">
                <pc:docMk/>
                <pc:sldMk cId="4138042651" sldId="2222"/>
                <pc2:cmMk id="{CD7D6072-0992-4F2A-9435-001E42A59DD0}"/>
              </pc2:cmMkLst>
              <pc226:cmRplyChg chg="add">
                <pc226:chgData name="Guwalani Kunal" userId="S::guwalani.kunal@simplilearn.com::18ebe22a-2a61-47bf-9fc2-2bfaf0cd3e75" providerId="AD" clId="Web-{98A12262-AB75-645D-46F5-51B1A50F0DC0}" dt="2024-04-14T10:18:47.034" v="0"/>
                <pc2:cmRplyMkLst xmlns:pc2="http://schemas.microsoft.com/office/powerpoint/2019/9/main/command">
                  <pc:docMk/>
                  <pc:sldMk cId="4138042651" sldId="2222"/>
                  <pc2:cmMk id="{CD7D6072-0992-4F2A-9435-001E42A59DD0}"/>
                  <pc2:cmRplyMk id="{FCBE555A-9A62-439C-92F0-D490CF760A85}"/>
                </pc2:cmRplyMkLst>
              </pc226:cmRplyChg>
            </pc226:cmChg>
          </p:ext>
        </pc:extLst>
      </pc:sldChg>
    </pc:docChg>
  </pc:docChgLst>
  <pc:docChgLst>
    <pc:chgData name="Uma Kumari" userId="f154a5f4-9073-40a7-83a4-0584e0f34eaa" providerId="ADAL" clId="{A379B309-F25E-4C1F-9A48-4EBB056A5293}"/>
    <pc:docChg chg="undo custSel addSld delSld modSld sldOrd">
      <pc:chgData name="Uma Kumari" userId="f154a5f4-9073-40a7-83a4-0584e0f34eaa" providerId="ADAL" clId="{A379B309-F25E-4C1F-9A48-4EBB056A5293}" dt="2024-04-05T16:11:02.140" v="5073" actId="20577"/>
      <pc:docMkLst>
        <pc:docMk/>
      </pc:docMkLst>
      <pc:sldChg chg="delCm">
        <pc:chgData name="Uma Kumari" userId="f154a5f4-9073-40a7-83a4-0584e0f34eaa" providerId="ADAL" clId="{A379B309-F25E-4C1F-9A48-4EBB056A5293}" dt="2024-04-05T14:12:00.083" v="3616"/>
        <pc:sldMkLst>
          <pc:docMk/>
          <pc:sldMk cId="581828306" sldId="256"/>
        </pc:sldMkLst>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4:12:00.083" v="3616"/>
              <pc2:cmMkLst xmlns:pc2="http://schemas.microsoft.com/office/powerpoint/2019/9/main/command">
                <pc:docMk/>
                <pc:sldMk cId="581828306" sldId="256"/>
                <pc2:cmMk id="{E83878CE-187C-48E1-972C-E6C8128C71C9}"/>
              </pc2:cmMkLst>
            </pc226:cmChg>
          </p:ext>
        </pc:extLst>
      </pc:sldChg>
      <pc:sldChg chg="modSp mod delCm modNotesTx">
        <pc:chgData name="Uma Kumari" userId="f154a5f4-9073-40a7-83a4-0584e0f34eaa" providerId="ADAL" clId="{A379B309-F25E-4C1F-9A48-4EBB056A5293}" dt="2024-04-05T14:31:36.419" v="3954"/>
        <pc:sldMkLst>
          <pc:docMk/>
          <pc:sldMk cId="1070346001" sldId="262"/>
        </pc:sldMkLst>
        <pc:spChg chg="mod">
          <ac:chgData name="Uma Kumari" userId="f154a5f4-9073-40a7-83a4-0584e0f34eaa" providerId="ADAL" clId="{A379B309-F25E-4C1F-9A48-4EBB056A5293}" dt="2024-04-05T11:28:11.333" v="3457" actId="20577"/>
          <ac:spMkLst>
            <pc:docMk/>
            <pc:sldMk cId="1070346001" sldId="262"/>
            <ac:spMk id="3" creationId="{34849BB2-9813-A97A-C80F-275C24EA2885}"/>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1:43:44.387" v="3458"/>
              <pc2:cmMkLst xmlns:pc2="http://schemas.microsoft.com/office/powerpoint/2019/9/main/command">
                <pc:docMk/>
                <pc:sldMk cId="1070346001" sldId="262"/>
                <pc2:cmMk id="{74A3E3AA-C2F2-4D94-B296-801DF01ECF3D}"/>
              </pc2:cmMkLst>
            </pc226:cmChg>
          </p:ext>
        </pc:extLst>
      </pc:sldChg>
      <pc:sldChg chg="delSp mod">
        <pc:chgData name="Uma Kumari" userId="f154a5f4-9073-40a7-83a4-0584e0f34eaa" providerId="ADAL" clId="{A379B309-F25E-4C1F-9A48-4EBB056A5293}" dt="2024-04-05T11:26:24.214" v="3416" actId="478"/>
        <pc:sldMkLst>
          <pc:docMk/>
          <pc:sldMk cId="3288418551" sldId="338"/>
        </pc:sldMkLst>
        <pc:spChg chg="del">
          <ac:chgData name="Uma Kumari" userId="f154a5f4-9073-40a7-83a4-0584e0f34eaa" providerId="ADAL" clId="{A379B309-F25E-4C1F-9A48-4EBB056A5293}" dt="2024-04-05T11:26:24.214" v="3416" actId="478"/>
          <ac:spMkLst>
            <pc:docMk/>
            <pc:sldMk cId="3288418551" sldId="338"/>
            <ac:spMk id="7" creationId="{E3ABD09F-C2A5-D968-2E7B-47EF3D777682}"/>
          </ac:spMkLst>
        </pc:spChg>
      </pc:sldChg>
      <pc:sldChg chg="modSp mod">
        <pc:chgData name="Uma Kumari" userId="f154a5f4-9073-40a7-83a4-0584e0f34eaa" providerId="ADAL" clId="{A379B309-F25E-4C1F-9A48-4EBB056A5293}" dt="2024-04-05T11:16:22.725" v="3392" actId="20577"/>
        <pc:sldMkLst>
          <pc:docMk/>
          <pc:sldMk cId="4089060999" sldId="381"/>
        </pc:sldMkLst>
        <pc:spChg chg="mod">
          <ac:chgData name="Uma Kumari" userId="f154a5f4-9073-40a7-83a4-0584e0f34eaa" providerId="ADAL" clId="{A379B309-F25E-4C1F-9A48-4EBB056A5293}" dt="2024-04-05T11:16:22.725" v="3392" actId="20577"/>
          <ac:spMkLst>
            <pc:docMk/>
            <pc:sldMk cId="4089060999" sldId="381"/>
            <ac:spMk id="4" creationId="{7F554D72-A874-02A4-5BAA-EA1410FE7B5B}"/>
          </ac:spMkLst>
        </pc:spChg>
      </pc:sldChg>
      <pc:sldChg chg="modSp mod delCm modNotesTx">
        <pc:chgData name="Uma Kumari" userId="f154a5f4-9073-40a7-83a4-0584e0f34eaa" providerId="ADAL" clId="{A379B309-F25E-4C1F-9A48-4EBB056A5293}" dt="2024-04-05T14:22:35.706" v="3686" actId="20577"/>
        <pc:sldMkLst>
          <pc:docMk/>
          <pc:sldMk cId="1109232934" sldId="390"/>
        </pc:sldMkLst>
        <pc:spChg chg="mod">
          <ac:chgData name="Uma Kumari" userId="f154a5f4-9073-40a7-83a4-0584e0f34eaa" providerId="ADAL" clId="{A379B309-F25E-4C1F-9A48-4EBB056A5293}" dt="2024-04-05T14:12:15.549" v="3618" actId="20577"/>
          <ac:spMkLst>
            <pc:docMk/>
            <pc:sldMk cId="1109232934" sldId="390"/>
            <ac:spMk id="2" creationId="{976A12A0-9788-DF6C-5F0B-E7D4B1C44D00}"/>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4:12:07.227" v="3617"/>
              <pc2:cmMkLst xmlns:pc2="http://schemas.microsoft.com/office/powerpoint/2019/9/main/command">
                <pc:docMk/>
                <pc:sldMk cId="1109232934" sldId="390"/>
                <pc2:cmMk id="{91143776-6F44-4B13-90C8-309F1483D4A9}"/>
              </pc2:cmMkLst>
            </pc226:cmChg>
          </p:ext>
        </pc:extLst>
      </pc:sldChg>
      <pc:sldChg chg="modSp mod delCm">
        <pc:chgData name="Uma Kumari" userId="f154a5f4-9073-40a7-83a4-0584e0f34eaa" providerId="ADAL" clId="{A379B309-F25E-4C1F-9A48-4EBB056A5293}" dt="2024-04-05T14:27:20.340" v="3767" actId="6549"/>
        <pc:sldMkLst>
          <pc:docMk/>
          <pc:sldMk cId="102420538" sldId="393"/>
        </pc:sldMkLst>
        <pc:spChg chg="mod">
          <ac:chgData name="Uma Kumari" userId="f154a5f4-9073-40a7-83a4-0584e0f34eaa" providerId="ADAL" clId="{A379B309-F25E-4C1F-9A48-4EBB056A5293}" dt="2024-04-05T14:27:20.340" v="3767" actId="6549"/>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4:23:10.739" v="3688"/>
              <pc2:cmMkLst xmlns:pc2="http://schemas.microsoft.com/office/powerpoint/2019/9/main/command">
                <pc:docMk/>
                <pc:sldMk cId="102420538" sldId="393"/>
                <pc2:cmMk id="{34265031-B6D5-4249-A1E3-DBF9C81B09E1}"/>
              </pc2:cmMkLst>
            </pc226:cmChg>
          </p:ext>
        </pc:extLst>
      </pc:sldChg>
      <pc:sldChg chg="del">
        <pc:chgData name="Uma Kumari" userId="f154a5f4-9073-40a7-83a4-0584e0f34eaa" providerId="ADAL" clId="{A379B309-F25E-4C1F-9A48-4EBB056A5293}" dt="2024-04-05T08:59:37.744" v="1410" actId="47"/>
        <pc:sldMkLst>
          <pc:docMk/>
          <pc:sldMk cId="3266956094" sldId="405"/>
        </pc:sldMkLst>
      </pc:sldChg>
      <pc:sldChg chg="addSp delSp modSp mod modNotesTx">
        <pc:chgData name="Uma Kumari" userId="f154a5f4-9073-40a7-83a4-0584e0f34eaa" providerId="ADAL" clId="{A379B309-F25E-4C1F-9A48-4EBB056A5293}" dt="2024-04-05T15:16:02.625" v="4499" actId="20577"/>
        <pc:sldMkLst>
          <pc:docMk/>
          <pc:sldMk cId="3344561794" sldId="494"/>
        </pc:sldMkLst>
        <pc:spChg chg="del">
          <ac:chgData name="Uma Kumari" userId="f154a5f4-9073-40a7-83a4-0584e0f34eaa" providerId="ADAL" clId="{A379B309-F25E-4C1F-9A48-4EBB056A5293}" dt="2024-04-05T10:30:27.729" v="3032" actId="478"/>
          <ac:spMkLst>
            <pc:docMk/>
            <pc:sldMk cId="3344561794" sldId="494"/>
            <ac:spMk id="3" creationId="{4A948A57-EB62-F651-3402-A507FC98BD70}"/>
          </ac:spMkLst>
        </pc:spChg>
        <pc:spChg chg="mod">
          <ac:chgData name="Uma Kumari" userId="f154a5f4-9073-40a7-83a4-0584e0f34eaa" providerId="ADAL" clId="{A379B309-F25E-4C1F-9A48-4EBB056A5293}" dt="2024-04-05T10:29:42.505" v="3000" actId="20577"/>
          <ac:spMkLst>
            <pc:docMk/>
            <pc:sldMk cId="3344561794" sldId="494"/>
            <ac:spMk id="4" creationId="{4FD480B0-CF59-2A98-2C2B-E5B4D7C8181C}"/>
          </ac:spMkLst>
        </pc:spChg>
        <pc:spChg chg="mod">
          <ac:chgData name="Uma Kumari" userId="f154a5f4-9073-40a7-83a4-0584e0f34eaa" providerId="ADAL" clId="{A379B309-F25E-4C1F-9A48-4EBB056A5293}" dt="2024-04-05T11:04:44.698" v="3183" actId="20577"/>
          <ac:spMkLst>
            <pc:docMk/>
            <pc:sldMk cId="3344561794" sldId="494"/>
            <ac:spMk id="24" creationId="{C460122A-D9E4-5F35-46DB-4C8B445E0BF5}"/>
          </ac:spMkLst>
        </pc:spChg>
        <pc:picChg chg="del">
          <ac:chgData name="Uma Kumari" userId="f154a5f4-9073-40a7-83a4-0584e0f34eaa" providerId="ADAL" clId="{A379B309-F25E-4C1F-9A48-4EBB056A5293}" dt="2024-04-05T10:30:34.424" v="3033" actId="478"/>
          <ac:picMkLst>
            <pc:docMk/>
            <pc:sldMk cId="3344561794" sldId="494"/>
            <ac:picMk id="5" creationId="{0C81D716-0974-3403-E148-F0B0F2803DE2}"/>
          </ac:picMkLst>
        </pc:picChg>
        <pc:picChg chg="add mod">
          <ac:chgData name="Uma Kumari" userId="f154a5f4-9073-40a7-83a4-0584e0f34eaa" providerId="ADAL" clId="{A379B309-F25E-4C1F-9A48-4EBB056A5293}" dt="2024-04-05T11:22:33.608" v="3414" actId="1076"/>
          <ac:picMkLst>
            <pc:docMk/>
            <pc:sldMk cId="3344561794" sldId="494"/>
            <ac:picMk id="6" creationId="{07F4543C-FA3B-1EC5-578F-1792DBDFA216}"/>
          </ac:picMkLst>
        </pc:picChg>
        <pc:picChg chg="add del mod">
          <ac:chgData name="Uma Kumari" userId="f154a5f4-9073-40a7-83a4-0584e0f34eaa" providerId="ADAL" clId="{A379B309-F25E-4C1F-9A48-4EBB056A5293}" dt="2024-04-05T10:32:06.007" v="3038" actId="478"/>
          <ac:picMkLst>
            <pc:docMk/>
            <pc:sldMk cId="3344561794" sldId="494"/>
            <ac:picMk id="9" creationId="{B5F990CE-C907-EB87-9ED1-379884AEF9AD}"/>
          </ac:picMkLst>
        </pc:picChg>
        <pc:picChg chg="add mod">
          <ac:chgData name="Uma Kumari" userId="f154a5f4-9073-40a7-83a4-0584e0f34eaa" providerId="ADAL" clId="{A379B309-F25E-4C1F-9A48-4EBB056A5293}" dt="2024-04-05T11:22:36.428" v="3415" actId="1076"/>
          <ac:picMkLst>
            <pc:docMk/>
            <pc:sldMk cId="3344561794" sldId="494"/>
            <ac:picMk id="11" creationId="{ACF7E348-15E1-C800-BD87-14977BFA896E}"/>
          </ac:picMkLst>
        </pc:picChg>
        <pc:picChg chg="add mod">
          <ac:chgData name="Uma Kumari" userId="f154a5f4-9073-40a7-83a4-0584e0f34eaa" providerId="ADAL" clId="{A379B309-F25E-4C1F-9A48-4EBB056A5293}" dt="2024-04-05T10:33:02.206" v="3044" actId="1076"/>
          <ac:picMkLst>
            <pc:docMk/>
            <pc:sldMk cId="3344561794" sldId="494"/>
            <ac:picMk id="13" creationId="{692757F7-F3DC-B8E2-2A99-0655EC9E26BA}"/>
          </ac:picMkLst>
        </pc:picChg>
        <pc:picChg chg="add mod">
          <ac:chgData name="Uma Kumari" userId="f154a5f4-9073-40a7-83a4-0584e0f34eaa" providerId="ADAL" clId="{A379B309-F25E-4C1F-9A48-4EBB056A5293}" dt="2024-04-05T11:22:13.103" v="3412" actId="14100"/>
          <ac:picMkLst>
            <pc:docMk/>
            <pc:sldMk cId="3344561794" sldId="494"/>
            <ac:picMk id="15" creationId="{23285AE6-4451-CF0A-9A52-C355806F63A6}"/>
          </ac:picMkLst>
        </pc:picChg>
      </pc:sldChg>
      <pc:sldChg chg="del">
        <pc:chgData name="Uma Kumari" userId="f154a5f4-9073-40a7-83a4-0584e0f34eaa" providerId="ADAL" clId="{A379B309-F25E-4C1F-9A48-4EBB056A5293}" dt="2024-04-05T10:34:21.374" v="3045" actId="47"/>
        <pc:sldMkLst>
          <pc:docMk/>
          <pc:sldMk cId="3937994976" sldId="495"/>
        </pc:sldMkLst>
      </pc:sldChg>
      <pc:sldChg chg="del">
        <pc:chgData name="Uma Kumari" userId="f154a5f4-9073-40a7-83a4-0584e0f34eaa" providerId="ADAL" clId="{A379B309-F25E-4C1F-9A48-4EBB056A5293}" dt="2024-04-05T10:34:21.374" v="3045" actId="47"/>
        <pc:sldMkLst>
          <pc:docMk/>
          <pc:sldMk cId="792151604" sldId="496"/>
        </pc:sldMkLst>
      </pc:sldChg>
      <pc:sldChg chg="modNotesTx">
        <pc:chgData name="Uma Kumari" userId="f154a5f4-9073-40a7-83a4-0584e0f34eaa" providerId="ADAL" clId="{A379B309-F25E-4C1F-9A48-4EBB056A5293}" dt="2024-04-05T14:39:09.173" v="3972" actId="6549"/>
        <pc:sldMkLst>
          <pc:docMk/>
          <pc:sldMk cId="2062539806" sldId="542"/>
        </pc:sldMkLst>
      </pc:sldChg>
      <pc:sldChg chg="del">
        <pc:chgData name="Uma Kumari" userId="f154a5f4-9073-40a7-83a4-0584e0f34eaa" providerId="ADAL" clId="{A379B309-F25E-4C1F-9A48-4EBB056A5293}" dt="2024-04-05T10:34:21.374" v="3045" actId="47"/>
        <pc:sldMkLst>
          <pc:docMk/>
          <pc:sldMk cId="1252645190" sldId="2103"/>
        </pc:sldMkLst>
      </pc:sldChg>
      <pc:sldChg chg="del">
        <pc:chgData name="Uma Kumari" userId="f154a5f4-9073-40a7-83a4-0584e0f34eaa" providerId="ADAL" clId="{A379B309-F25E-4C1F-9A48-4EBB056A5293}" dt="2024-04-05T10:36:24.732" v="3046" actId="47"/>
        <pc:sldMkLst>
          <pc:docMk/>
          <pc:sldMk cId="462704288" sldId="2105"/>
        </pc:sldMkLst>
      </pc:sldChg>
      <pc:sldChg chg="delCm">
        <pc:chgData name="Uma Kumari" userId="f154a5f4-9073-40a7-83a4-0584e0f34eaa" providerId="ADAL" clId="{A379B309-F25E-4C1F-9A48-4EBB056A5293}" dt="2024-04-05T08:45:04.151" v="1105"/>
        <pc:sldMkLst>
          <pc:docMk/>
          <pc:sldMk cId="1118471854" sldId="2113"/>
        </pc:sldMkLst>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08:45:04.151" v="1105"/>
              <pc2:cmMkLst xmlns:pc2="http://schemas.microsoft.com/office/powerpoint/2019/9/main/command">
                <pc:docMk/>
                <pc:sldMk cId="1118471854" sldId="2113"/>
                <pc2:cmMk id="{97C265CF-5AAE-44EF-BE68-501CBB8D2A1F}"/>
              </pc2:cmMkLst>
            </pc226:cmChg>
          </p:ext>
        </pc:extLst>
      </pc:sldChg>
      <pc:sldChg chg="delCm modNotesTx">
        <pc:chgData name="Uma Kumari" userId="f154a5f4-9073-40a7-83a4-0584e0f34eaa" providerId="ADAL" clId="{A379B309-F25E-4C1F-9A48-4EBB056A5293}" dt="2024-04-05T15:59:50.051" v="5034" actId="20577"/>
        <pc:sldMkLst>
          <pc:docMk/>
          <pc:sldMk cId="3815224245" sldId="2114"/>
        </pc:sldMkLst>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0:37:50.214" v="3068"/>
              <pc2:cmMkLst xmlns:pc2="http://schemas.microsoft.com/office/powerpoint/2019/9/main/command">
                <pc:docMk/>
                <pc:sldMk cId="3815224245" sldId="2114"/>
                <pc2:cmMk id="{06918E26-3284-45D5-9B26-69B64503240D}"/>
              </pc2:cmMkLst>
            </pc226:cmChg>
          </p:ext>
        </pc:extLst>
      </pc:sldChg>
      <pc:sldChg chg="del">
        <pc:chgData name="Uma Kumari" userId="f154a5f4-9073-40a7-83a4-0584e0f34eaa" providerId="ADAL" clId="{A379B309-F25E-4C1F-9A48-4EBB056A5293}" dt="2024-04-05T10:34:21.374" v="3045" actId="47"/>
        <pc:sldMkLst>
          <pc:docMk/>
          <pc:sldMk cId="1920319927" sldId="2115"/>
        </pc:sldMkLst>
      </pc:sldChg>
      <pc:sldChg chg="del">
        <pc:chgData name="Uma Kumari" userId="f154a5f4-9073-40a7-83a4-0584e0f34eaa" providerId="ADAL" clId="{A379B309-F25E-4C1F-9A48-4EBB056A5293}" dt="2024-04-05T10:34:21.374" v="3045" actId="47"/>
        <pc:sldMkLst>
          <pc:docMk/>
          <pc:sldMk cId="142458182" sldId="2116"/>
        </pc:sldMkLst>
      </pc:sldChg>
      <pc:sldChg chg="del">
        <pc:chgData name="Uma Kumari" userId="f154a5f4-9073-40a7-83a4-0584e0f34eaa" providerId="ADAL" clId="{A379B309-F25E-4C1F-9A48-4EBB056A5293}" dt="2024-04-05T14:33:13.065" v="3958" actId="47"/>
        <pc:sldMkLst>
          <pc:docMk/>
          <pc:sldMk cId="1856306468" sldId="2117"/>
        </pc:sldMkLst>
      </pc:sldChg>
      <pc:sldChg chg="modNotesTx">
        <pc:chgData name="Uma Kumari" userId="f154a5f4-9073-40a7-83a4-0584e0f34eaa" providerId="ADAL" clId="{A379B309-F25E-4C1F-9A48-4EBB056A5293}" dt="2024-04-05T16:02:07.100" v="5044"/>
        <pc:sldMkLst>
          <pc:docMk/>
          <pc:sldMk cId="3965964026" sldId="2118"/>
        </pc:sldMkLst>
      </pc:sldChg>
      <pc:sldChg chg="modSp mod delCm">
        <pc:chgData name="Uma Kumari" userId="f154a5f4-9073-40a7-83a4-0584e0f34eaa" providerId="ADAL" clId="{A379B309-F25E-4C1F-9A48-4EBB056A5293}" dt="2024-04-05T11:13:33.987" v="3269" actId="20577"/>
        <pc:sldMkLst>
          <pc:docMk/>
          <pc:sldMk cId="149842888" sldId="2119"/>
        </pc:sldMkLst>
        <pc:spChg chg="mod">
          <ac:chgData name="Uma Kumari" userId="f154a5f4-9073-40a7-83a4-0584e0f34eaa" providerId="ADAL" clId="{A379B309-F25E-4C1F-9A48-4EBB056A5293}" dt="2024-04-05T11:13:33.987" v="3269" actId="20577"/>
          <ac:spMkLst>
            <pc:docMk/>
            <pc:sldMk cId="149842888" sldId="2119"/>
            <ac:spMk id="3" creationId="{AB9A3852-5AA4-B8A7-B296-A29D6373FD97}"/>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1:13:28.474" v="3262"/>
              <pc2:cmMkLst xmlns:pc2="http://schemas.microsoft.com/office/powerpoint/2019/9/main/command">
                <pc:docMk/>
                <pc:sldMk cId="149842888" sldId="2119"/>
                <pc2:cmMk id="{D8432C07-A6D3-4E64-9E30-D91B0657D2E7}"/>
              </pc2:cmMkLst>
            </pc226:cmChg>
          </p:ext>
        </pc:extLst>
      </pc:sldChg>
      <pc:sldChg chg="modSp mod delCm">
        <pc:chgData name="Uma Kumari" userId="f154a5f4-9073-40a7-83a4-0584e0f34eaa" providerId="ADAL" clId="{A379B309-F25E-4C1F-9A48-4EBB056A5293}" dt="2024-04-05T11:14:16.871" v="3292"/>
        <pc:sldMkLst>
          <pc:docMk/>
          <pc:sldMk cId="3997974034" sldId="2122"/>
        </pc:sldMkLst>
        <pc:spChg chg="mod">
          <ac:chgData name="Uma Kumari" userId="f154a5f4-9073-40a7-83a4-0584e0f34eaa" providerId="ADAL" clId="{A379B309-F25E-4C1F-9A48-4EBB056A5293}" dt="2024-04-05T11:14:10.548" v="3291" actId="20577"/>
          <ac:spMkLst>
            <pc:docMk/>
            <pc:sldMk cId="3997974034" sldId="2122"/>
            <ac:spMk id="3" creationId="{7009A28F-9C4A-4574-C870-154F0BF3AEF9}"/>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1:14:16.871" v="3292"/>
              <pc2:cmMkLst xmlns:pc2="http://schemas.microsoft.com/office/powerpoint/2019/9/main/command">
                <pc:docMk/>
                <pc:sldMk cId="3997974034" sldId="2122"/>
                <pc2:cmMk id="{249D9312-EF09-44A9-A89D-2F7A40B92E08}"/>
              </pc2:cmMkLst>
            </pc226:cmChg>
          </p:ext>
        </pc:extLst>
      </pc:sldChg>
      <pc:sldChg chg="modSp mod delCm">
        <pc:chgData name="Uma Kumari" userId="f154a5f4-9073-40a7-83a4-0584e0f34eaa" providerId="ADAL" clId="{A379B309-F25E-4C1F-9A48-4EBB056A5293}" dt="2024-04-05T11:15:02.644" v="3346" actId="6549"/>
        <pc:sldMkLst>
          <pc:docMk/>
          <pc:sldMk cId="1102093901" sldId="2124"/>
        </pc:sldMkLst>
        <pc:spChg chg="mod">
          <ac:chgData name="Uma Kumari" userId="f154a5f4-9073-40a7-83a4-0584e0f34eaa" providerId="ADAL" clId="{A379B309-F25E-4C1F-9A48-4EBB056A5293}" dt="2024-04-05T11:15:02.644" v="3346" actId="6549"/>
          <ac:spMkLst>
            <pc:docMk/>
            <pc:sldMk cId="1102093901" sldId="2124"/>
            <ac:spMk id="3" creationId="{0750824E-5C4E-0C8B-E4C8-8BE3F36A9A3B}"/>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1:14:55.635" v="3326"/>
              <pc2:cmMkLst xmlns:pc2="http://schemas.microsoft.com/office/powerpoint/2019/9/main/command">
                <pc:docMk/>
                <pc:sldMk cId="1102093901" sldId="2124"/>
                <pc2:cmMk id="{A477EF6B-3D65-4E83-8271-2DE08B747C69}"/>
              </pc2:cmMkLst>
            </pc226:cmChg>
          </p:ext>
        </pc:extLst>
      </pc:sldChg>
      <pc:sldChg chg="modSp mod delCm">
        <pc:chgData name="Uma Kumari" userId="f154a5f4-9073-40a7-83a4-0584e0f34eaa" providerId="ADAL" clId="{A379B309-F25E-4C1F-9A48-4EBB056A5293}" dt="2024-04-05T11:14:44.926" v="3325" actId="6549"/>
        <pc:sldMkLst>
          <pc:docMk/>
          <pc:sldMk cId="501022484" sldId="2128"/>
        </pc:sldMkLst>
        <pc:spChg chg="mod">
          <ac:chgData name="Uma Kumari" userId="f154a5f4-9073-40a7-83a4-0584e0f34eaa" providerId="ADAL" clId="{A379B309-F25E-4C1F-9A48-4EBB056A5293}" dt="2024-04-05T11:14:44.926" v="3325" actId="6549"/>
          <ac:spMkLst>
            <pc:docMk/>
            <pc:sldMk cId="501022484" sldId="2128"/>
            <ac:spMk id="3" creationId="{E0FC4432-E376-BACF-F729-70F83DE6484E}"/>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1:14:33.943" v="3293"/>
              <pc2:cmMkLst xmlns:pc2="http://schemas.microsoft.com/office/powerpoint/2019/9/main/command">
                <pc:docMk/>
                <pc:sldMk cId="501022484" sldId="2128"/>
                <pc2:cmMk id="{B8A83D1C-4392-49E4-BE31-99C89E8A1B5D}"/>
              </pc2:cmMkLst>
            </pc226:cmChg>
          </p:ext>
        </pc:extLst>
      </pc:sldChg>
      <pc:sldChg chg="modSp mod delCm">
        <pc:chgData name="Uma Kumari" userId="f154a5f4-9073-40a7-83a4-0584e0f34eaa" providerId="ADAL" clId="{A379B309-F25E-4C1F-9A48-4EBB056A5293}" dt="2024-04-05T11:15:39.738" v="3385" actId="6549"/>
        <pc:sldMkLst>
          <pc:docMk/>
          <pc:sldMk cId="325802235" sldId="2129"/>
        </pc:sldMkLst>
        <pc:spChg chg="mod">
          <ac:chgData name="Uma Kumari" userId="f154a5f4-9073-40a7-83a4-0584e0f34eaa" providerId="ADAL" clId="{A379B309-F25E-4C1F-9A48-4EBB056A5293}" dt="2024-04-05T11:15:39.738" v="3385" actId="6549"/>
          <ac:spMkLst>
            <pc:docMk/>
            <pc:sldMk cId="325802235" sldId="2129"/>
            <ac:spMk id="3" creationId="{248807A7-4C74-3A27-B345-4BD308F1CCEB}"/>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1:15:29.129" v="3349"/>
              <pc2:cmMkLst xmlns:pc2="http://schemas.microsoft.com/office/powerpoint/2019/9/main/command">
                <pc:docMk/>
                <pc:sldMk cId="325802235" sldId="2129"/>
                <pc2:cmMk id="{61602B0B-12C6-4BF9-BCF1-8438E7B8BCCA}"/>
              </pc2:cmMkLst>
            </pc226:cmChg>
          </p:ext>
        </pc:extLst>
      </pc:sldChg>
      <pc:sldChg chg="modSp mod">
        <pc:chgData name="Uma Kumari" userId="f154a5f4-9073-40a7-83a4-0584e0f34eaa" providerId="ADAL" clId="{A379B309-F25E-4C1F-9A48-4EBB056A5293}" dt="2024-04-05T14:35:12.106" v="3968" actId="20577"/>
        <pc:sldMkLst>
          <pc:docMk/>
          <pc:sldMk cId="3858883493" sldId="2144"/>
        </pc:sldMkLst>
        <pc:spChg chg="mod">
          <ac:chgData name="Uma Kumari" userId="f154a5f4-9073-40a7-83a4-0584e0f34eaa" providerId="ADAL" clId="{A379B309-F25E-4C1F-9A48-4EBB056A5293}" dt="2024-04-05T14:35:12.106" v="3968" actId="20577"/>
          <ac:spMkLst>
            <pc:docMk/>
            <pc:sldMk cId="3858883493" sldId="2144"/>
            <ac:spMk id="5" creationId="{23A7D59A-12FC-BD96-FADF-E3A02D56F10E}"/>
          </ac:spMkLst>
        </pc:spChg>
      </pc:sldChg>
      <pc:sldChg chg="modSp mod modNotesTx">
        <pc:chgData name="Uma Kumari" userId="f154a5f4-9073-40a7-83a4-0584e0f34eaa" providerId="ADAL" clId="{A379B309-F25E-4C1F-9A48-4EBB056A5293}" dt="2024-04-05T15:50:58.728" v="4861" actId="20577"/>
        <pc:sldMkLst>
          <pc:docMk/>
          <pc:sldMk cId="706331835" sldId="2145"/>
        </pc:sldMkLst>
        <pc:spChg chg="mod">
          <ac:chgData name="Uma Kumari" userId="f154a5f4-9073-40a7-83a4-0584e0f34eaa" providerId="ADAL" clId="{A379B309-F25E-4C1F-9A48-4EBB056A5293}" dt="2024-04-05T15:31:35.554" v="4513" actId="6549"/>
          <ac:spMkLst>
            <pc:docMk/>
            <pc:sldMk cId="706331835" sldId="2145"/>
            <ac:spMk id="5" creationId="{21473AF6-F6BD-48A0-6025-0F7C2CF1280B}"/>
          </ac:spMkLst>
        </pc:spChg>
        <pc:spChg chg="mod">
          <ac:chgData name="Uma Kumari" userId="f154a5f4-9073-40a7-83a4-0584e0f34eaa" providerId="ADAL" clId="{A379B309-F25E-4C1F-9A48-4EBB056A5293}" dt="2024-04-05T15:31:09.188" v="4500"/>
          <ac:spMkLst>
            <pc:docMk/>
            <pc:sldMk cId="706331835" sldId="2145"/>
            <ac:spMk id="6" creationId="{5AB0AE8D-F2DA-38B6-C4A7-E10D7CD5F0BF}"/>
          </ac:spMkLst>
        </pc:spChg>
      </pc:sldChg>
      <pc:sldChg chg="modSp mod modNotesTx">
        <pc:chgData name="Uma Kumari" userId="f154a5f4-9073-40a7-83a4-0584e0f34eaa" providerId="ADAL" clId="{A379B309-F25E-4C1F-9A48-4EBB056A5293}" dt="2024-04-05T16:06:11.779" v="5063"/>
        <pc:sldMkLst>
          <pc:docMk/>
          <pc:sldMk cId="2372154839" sldId="2146"/>
        </pc:sldMkLst>
        <pc:spChg chg="mod">
          <ac:chgData name="Uma Kumari" userId="f154a5f4-9073-40a7-83a4-0584e0f34eaa" providerId="ADAL" clId="{A379B309-F25E-4C1F-9A48-4EBB056A5293}" dt="2024-04-05T16:05:50.330" v="5060" actId="20577"/>
          <ac:spMkLst>
            <pc:docMk/>
            <pc:sldMk cId="2372154839" sldId="2146"/>
            <ac:spMk id="5" creationId="{7F6DFAA1-B9EB-2350-141A-B1EF7444840E}"/>
          </ac:spMkLst>
        </pc:spChg>
        <pc:spChg chg="mod">
          <ac:chgData name="Uma Kumari" userId="f154a5f4-9073-40a7-83a4-0584e0f34eaa" providerId="ADAL" clId="{A379B309-F25E-4C1F-9A48-4EBB056A5293}" dt="2024-04-05T16:05:18.260" v="5045"/>
          <ac:spMkLst>
            <pc:docMk/>
            <pc:sldMk cId="2372154839" sldId="2146"/>
            <ac:spMk id="6" creationId="{381B93D8-543C-CF1D-459B-158F9CD43A1E}"/>
          </ac:spMkLst>
        </pc:spChg>
      </pc:sldChg>
      <pc:sldChg chg="del">
        <pc:chgData name="Uma Kumari" userId="f154a5f4-9073-40a7-83a4-0584e0f34eaa" providerId="ADAL" clId="{A379B309-F25E-4C1F-9A48-4EBB056A5293}" dt="2024-04-05T14:33:19.755" v="3959" actId="47"/>
        <pc:sldMkLst>
          <pc:docMk/>
          <pc:sldMk cId="532332288" sldId="2182"/>
        </pc:sldMkLst>
      </pc:sldChg>
      <pc:sldChg chg="delCm modNotesTx">
        <pc:chgData name="Uma Kumari" userId="f154a5f4-9073-40a7-83a4-0584e0f34eaa" providerId="ADAL" clId="{A379B309-F25E-4C1F-9A48-4EBB056A5293}" dt="2024-04-05T14:38:11.237" v="3971"/>
        <pc:sldMkLst>
          <pc:docMk/>
          <pc:sldMk cId="1136413921" sldId="2201"/>
        </pc:sldMkLst>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08:44:33.540" v="1104"/>
              <pc2:cmMkLst xmlns:pc2="http://schemas.microsoft.com/office/powerpoint/2019/9/main/command">
                <pc:docMk/>
                <pc:sldMk cId="1136413921" sldId="2201"/>
                <pc2:cmMk id="{8926BD8E-21A0-4DF6-B62B-1CE7C2FA3D04}"/>
              </pc2:cmMkLst>
            </pc226:cmChg>
          </p:ext>
        </pc:extLst>
      </pc:sldChg>
      <pc:sldChg chg="addSp modSp del mod ord delCm modNotesTx">
        <pc:chgData name="Uma Kumari" userId="f154a5f4-9073-40a7-83a4-0584e0f34eaa" providerId="ADAL" clId="{A379B309-F25E-4C1F-9A48-4EBB056A5293}" dt="2024-04-05T08:31:43.731" v="1029" actId="47"/>
        <pc:sldMkLst>
          <pc:docMk/>
          <pc:sldMk cId="3579084070" sldId="2203"/>
        </pc:sldMkLst>
        <pc:spChg chg="mod">
          <ac:chgData name="Uma Kumari" userId="f154a5f4-9073-40a7-83a4-0584e0f34eaa" providerId="ADAL" clId="{A379B309-F25E-4C1F-9A48-4EBB056A5293}" dt="2024-04-05T07:15:56.352" v="231"/>
          <ac:spMkLst>
            <pc:docMk/>
            <pc:sldMk cId="3579084070" sldId="2203"/>
            <ac:spMk id="3" creationId="{60886389-AAA9-033A-355E-ED34BB7C5EE6}"/>
          </ac:spMkLst>
        </pc:spChg>
        <pc:spChg chg="mod">
          <ac:chgData name="Uma Kumari" userId="f154a5f4-9073-40a7-83a4-0584e0f34eaa" providerId="ADAL" clId="{A379B309-F25E-4C1F-9A48-4EBB056A5293}" dt="2024-04-05T07:15:45.472" v="230" actId="20577"/>
          <ac:spMkLst>
            <pc:docMk/>
            <pc:sldMk cId="3579084070" sldId="2203"/>
            <ac:spMk id="4" creationId="{8B3D564B-3E47-E2F7-3ABF-F8F2B6FDA400}"/>
          </ac:spMkLst>
        </pc:spChg>
        <pc:spChg chg="mod">
          <ac:chgData name="Uma Kumari" userId="f154a5f4-9073-40a7-83a4-0584e0f34eaa" providerId="ADAL" clId="{A379B309-F25E-4C1F-9A48-4EBB056A5293}" dt="2024-04-05T07:26:38.409" v="351" actId="20577"/>
          <ac:spMkLst>
            <pc:docMk/>
            <pc:sldMk cId="3579084070" sldId="2203"/>
            <ac:spMk id="21" creationId="{5F7ACE1C-BCA7-F421-A7EF-235C5F23DD1D}"/>
          </ac:spMkLst>
        </pc:spChg>
        <pc:spChg chg="mod">
          <ac:chgData name="Uma Kumari" userId="f154a5f4-9073-40a7-83a4-0584e0f34eaa" providerId="ADAL" clId="{A379B309-F25E-4C1F-9A48-4EBB056A5293}" dt="2024-04-05T07:23:38.736" v="266"/>
          <ac:spMkLst>
            <pc:docMk/>
            <pc:sldMk cId="3579084070" sldId="2203"/>
            <ac:spMk id="22" creationId="{AD6ACEC7-82DA-A279-D585-ADBD084FD6B6}"/>
          </ac:spMkLst>
        </pc:spChg>
        <pc:spChg chg="mod">
          <ac:chgData name="Uma Kumari" userId="f154a5f4-9073-40a7-83a4-0584e0f34eaa" providerId="ADAL" clId="{A379B309-F25E-4C1F-9A48-4EBB056A5293}" dt="2024-04-05T07:23:38.736" v="266"/>
          <ac:spMkLst>
            <pc:docMk/>
            <pc:sldMk cId="3579084070" sldId="2203"/>
            <ac:spMk id="23" creationId="{60BF068B-AB1B-9FFA-6974-ECCBF8C98CEA}"/>
          </ac:spMkLst>
        </pc:spChg>
        <pc:spChg chg="mod">
          <ac:chgData name="Uma Kumari" userId="f154a5f4-9073-40a7-83a4-0584e0f34eaa" providerId="ADAL" clId="{A379B309-F25E-4C1F-9A48-4EBB056A5293}" dt="2024-04-05T07:23:38.736" v="266"/>
          <ac:spMkLst>
            <pc:docMk/>
            <pc:sldMk cId="3579084070" sldId="2203"/>
            <ac:spMk id="24" creationId="{E874ED6A-A081-0EED-3E96-7BBF9BD91AEE}"/>
          </ac:spMkLst>
        </pc:spChg>
        <pc:spChg chg="mod">
          <ac:chgData name="Uma Kumari" userId="f154a5f4-9073-40a7-83a4-0584e0f34eaa" providerId="ADAL" clId="{A379B309-F25E-4C1F-9A48-4EBB056A5293}" dt="2024-04-05T07:23:38.736" v="266"/>
          <ac:spMkLst>
            <pc:docMk/>
            <pc:sldMk cId="3579084070" sldId="2203"/>
            <ac:spMk id="25" creationId="{ADFFB3CB-CF62-6AD0-06C0-7DADB2FEEACF}"/>
          </ac:spMkLst>
        </pc:spChg>
        <pc:spChg chg="mod">
          <ac:chgData name="Uma Kumari" userId="f154a5f4-9073-40a7-83a4-0584e0f34eaa" providerId="ADAL" clId="{A379B309-F25E-4C1F-9A48-4EBB056A5293}" dt="2024-04-05T07:23:38.736" v="266"/>
          <ac:spMkLst>
            <pc:docMk/>
            <pc:sldMk cId="3579084070" sldId="2203"/>
            <ac:spMk id="28" creationId="{0BB322CD-D11D-1AB6-5B28-5C4EB6665F0D}"/>
          </ac:spMkLst>
        </pc:spChg>
        <pc:spChg chg="mod">
          <ac:chgData name="Uma Kumari" userId="f154a5f4-9073-40a7-83a4-0584e0f34eaa" providerId="ADAL" clId="{A379B309-F25E-4C1F-9A48-4EBB056A5293}" dt="2024-04-05T07:23:38.736" v="266"/>
          <ac:spMkLst>
            <pc:docMk/>
            <pc:sldMk cId="3579084070" sldId="2203"/>
            <ac:spMk id="29" creationId="{759FBB15-3893-6028-9F2D-1C10FEC40AA1}"/>
          </ac:spMkLst>
        </pc:spChg>
        <pc:spChg chg="mod">
          <ac:chgData name="Uma Kumari" userId="f154a5f4-9073-40a7-83a4-0584e0f34eaa" providerId="ADAL" clId="{A379B309-F25E-4C1F-9A48-4EBB056A5293}" dt="2024-04-05T07:23:38.736" v="266"/>
          <ac:spMkLst>
            <pc:docMk/>
            <pc:sldMk cId="3579084070" sldId="2203"/>
            <ac:spMk id="30" creationId="{9572C163-C5E6-792E-1B74-3F5352B2DB1A}"/>
          </ac:spMkLst>
        </pc:spChg>
        <pc:spChg chg="mod">
          <ac:chgData name="Uma Kumari" userId="f154a5f4-9073-40a7-83a4-0584e0f34eaa" providerId="ADAL" clId="{A379B309-F25E-4C1F-9A48-4EBB056A5293}" dt="2024-04-05T07:23:38.736" v="266"/>
          <ac:spMkLst>
            <pc:docMk/>
            <pc:sldMk cId="3579084070" sldId="2203"/>
            <ac:spMk id="31" creationId="{77978775-22E3-F197-1864-B30D49910FBF}"/>
          </ac:spMkLst>
        </pc:spChg>
        <pc:spChg chg="mod">
          <ac:chgData name="Uma Kumari" userId="f154a5f4-9073-40a7-83a4-0584e0f34eaa" providerId="ADAL" clId="{A379B309-F25E-4C1F-9A48-4EBB056A5293}" dt="2024-04-05T07:23:38.736" v="266"/>
          <ac:spMkLst>
            <pc:docMk/>
            <pc:sldMk cId="3579084070" sldId="2203"/>
            <ac:spMk id="32" creationId="{D8B5ED9C-3DD3-DC14-CF08-6094C245B75C}"/>
          </ac:spMkLst>
        </pc:spChg>
        <pc:spChg chg="add mod">
          <ac:chgData name="Uma Kumari" userId="f154a5f4-9073-40a7-83a4-0584e0f34eaa" providerId="ADAL" clId="{A379B309-F25E-4C1F-9A48-4EBB056A5293}" dt="2024-04-05T07:29:47.793" v="440" actId="1076"/>
          <ac:spMkLst>
            <pc:docMk/>
            <pc:sldMk cId="3579084070" sldId="2203"/>
            <ac:spMk id="33" creationId="{D98B345E-34AD-E444-A213-74BCAB4407EB}"/>
          </ac:spMkLst>
        </pc:spChg>
        <pc:spChg chg="add mod">
          <ac:chgData name="Uma Kumari" userId="f154a5f4-9073-40a7-83a4-0584e0f34eaa" providerId="ADAL" clId="{A379B309-F25E-4C1F-9A48-4EBB056A5293}" dt="2024-04-05T07:29:38.496" v="438" actId="1076"/>
          <ac:spMkLst>
            <pc:docMk/>
            <pc:sldMk cId="3579084070" sldId="2203"/>
            <ac:spMk id="34" creationId="{AAA8EA7F-0EC2-DCF1-8CB7-842905517F08}"/>
          </ac:spMkLst>
        </pc:spChg>
        <pc:spChg chg="mod">
          <ac:chgData name="Uma Kumari" userId="f154a5f4-9073-40a7-83a4-0584e0f34eaa" providerId="ADAL" clId="{A379B309-F25E-4C1F-9A48-4EBB056A5293}" dt="2024-04-05T07:28:40.282" v="395" actId="20577"/>
          <ac:spMkLst>
            <pc:docMk/>
            <pc:sldMk cId="3579084070" sldId="2203"/>
            <ac:spMk id="35" creationId="{9CDB4F3E-C6F8-C05E-FD25-72FD359B839B}"/>
          </ac:spMkLst>
        </pc:spChg>
        <pc:spChg chg="mod">
          <ac:chgData name="Uma Kumari" userId="f154a5f4-9073-40a7-83a4-0584e0f34eaa" providerId="ADAL" clId="{A379B309-F25E-4C1F-9A48-4EBB056A5293}" dt="2024-04-05T07:29:05.813" v="423" actId="20577"/>
          <ac:spMkLst>
            <pc:docMk/>
            <pc:sldMk cId="3579084070" sldId="2203"/>
            <ac:spMk id="36" creationId="{188EB77D-4376-3DB5-CD42-B20DB4483D2C}"/>
          </ac:spMkLst>
        </pc:spChg>
        <pc:grpChg chg="add mod">
          <ac:chgData name="Uma Kumari" userId="f154a5f4-9073-40a7-83a4-0584e0f34eaa" providerId="ADAL" clId="{A379B309-F25E-4C1F-9A48-4EBB056A5293}" dt="2024-04-05T07:23:55.736" v="269" actId="1076"/>
          <ac:grpSpMkLst>
            <pc:docMk/>
            <pc:sldMk cId="3579084070" sldId="2203"/>
            <ac:grpSpMk id="2" creationId="{9ABE0EB6-56A4-68F3-8910-DE82814373B4}"/>
          </ac:grpSpMkLst>
        </pc:grpChg>
        <pc:grpChg chg="mod">
          <ac:chgData name="Uma Kumari" userId="f154a5f4-9073-40a7-83a4-0584e0f34eaa" providerId="ADAL" clId="{A379B309-F25E-4C1F-9A48-4EBB056A5293}" dt="2024-04-05T07:17:21.277" v="233" actId="1076"/>
          <ac:grpSpMkLst>
            <pc:docMk/>
            <pc:sldMk cId="3579084070" sldId="2203"/>
            <ac:grpSpMk id="5" creationId="{87666239-3011-6FBC-1155-58DA6D936672}"/>
          </ac:grpSpMkLst>
        </pc:grpChg>
        <pc:grpChg chg="mod">
          <ac:chgData name="Uma Kumari" userId="f154a5f4-9073-40a7-83a4-0584e0f34eaa" providerId="ADAL" clId="{A379B309-F25E-4C1F-9A48-4EBB056A5293}" dt="2024-04-05T07:18:12.508" v="260" actId="1076"/>
          <ac:grpSpMkLst>
            <pc:docMk/>
            <pc:sldMk cId="3579084070" sldId="2203"/>
            <ac:grpSpMk id="13" creationId="{ABB975F5-AB53-5B1E-5504-5FB253997DD7}"/>
          </ac:grpSpMkLst>
        </pc:grpChg>
        <pc:grpChg chg="mod">
          <ac:chgData name="Uma Kumari" userId="f154a5f4-9073-40a7-83a4-0584e0f34eaa" providerId="ADAL" clId="{A379B309-F25E-4C1F-9A48-4EBB056A5293}" dt="2024-04-05T07:23:38.736" v="266"/>
          <ac:grpSpMkLst>
            <pc:docMk/>
            <pc:sldMk cId="3579084070" sldId="2203"/>
            <ac:grpSpMk id="20" creationId="{DFFF9870-5A5A-B4DA-3247-9694DFC3FC14}"/>
          </ac:grpSpMkLst>
        </pc:grpChg>
        <pc:grpChg chg="add mod">
          <ac:chgData name="Uma Kumari" userId="f154a5f4-9073-40a7-83a4-0584e0f34eaa" providerId="ADAL" clId="{A379B309-F25E-4C1F-9A48-4EBB056A5293}" dt="2024-04-05T07:23:50.625" v="268" actId="1076"/>
          <ac:grpSpMkLst>
            <pc:docMk/>
            <pc:sldMk cId="3579084070" sldId="2203"/>
            <ac:grpSpMk id="26" creationId="{86F08325-1EF2-893B-B9E9-A8244CBF8D51}"/>
          </ac:grpSpMkLst>
        </pc:grpChg>
        <pc:grpChg chg="mod">
          <ac:chgData name="Uma Kumari" userId="f154a5f4-9073-40a7-83a4-0584e0f34eaa" providerId="ADAL" clId="{A379B309-F25E-4C1F-9A48-4EBB056A5293}" dt="2024-04-05T07:23:38.736" v="266"/>
          <ac:grpSpMkLst>
            <pc:docMk/>
            <pc:sldMk cId="3579084070" sldId="2203"/>
            <ac:grpSpMk id="27" creationId="{84E7E29D-AE6C-93AC-4DCD-488E3667FA5A}"/>
          </ac:grpSpMkLst>
        </pc:gr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07:30:02.342" v="441"/>
              <pc2:cmMkLst xmlns:pc2="http://schemas.microsoft.com/office/powerpoint/2019/9/main/command">
                <pc:docMk/>
                <pc:sldMk cId="3579084070" sldId="2203"/>
                <pc2:cmMk id="{181B750E-E9EC-4632-AD1B-AFD906FDB74F}"/>
              </pc2:cmMkLst>
            </pc226:cmChg>
            <pc226:cmChg xmlns:pc226="http://schemas.microsoft.com/office/powerpoint/2022/06/main/command" chg="del">
              <pc226:chgData name="Uma Kumari" userId="f154a5f4-9073-40a7-83a4-0584e0f34eaa" providerId="ADAL" clId="{A379B309-F25E-4C1F-9A48-4EBB056A5293}" dt="2024-04-05T07:30:04.539" v="442"/>
              <pc2:cmMkLst xmlns:pc2="http://schemas.microsoft.com/office/powerpoint/2019/9/main/command">
                <pc:docMk/>
                <pc:sldMk cId="3579084070" sldId="2203"/>
                <pc2:cmMk id="{C0C11825-DCAA-4F54-934E-80310994E8F5}"/>
              </pc2:cmMkLst>
            </pc226:cmChg>
            <pc226:cmChg xmlns:pc226="http://schemas.microsoft.com/office/powerpoint/2022/06/main/command" chg="del">
              <pc226:chgData name="Uma Kumari" userId="f154a5f4-9073-40a7-83a4-0584e0f34eaa" providerId="ADAL" clId="{A379B309-F25E-4C1F-9A48-4EBB056A5293}" dt="2024-04-05T07:30:06.664" v="443"/>
              <pc2:cmMkLst xmlns:pc2="http://schemas.microsoft.com/office/powerpoint/2019/9/main/command">
                <pc:docMk/>
                <pc:sldMk cId="3579084070" sldId="2203"/>
                <pc2:cmMk id="{9330A682-6A03-4B4A-9914-12D69FEFD73F}"/>
              </pc2:cmMkLst>
            </pc226:cmChg>
          </p:ext>
        </pc:extLst>
      </pc:sldChg>
      <pc:sldChg chg="modSp mod modNotesTx">
        <pc:chgData name="Uma Kumari" userId="f154a5f4-9073-40a7-83a4-0584e0f34eaa" providerId="ADAL" clId="{A379B309-F25E-4C1F-9A48-4EBB056A5293}" dt="2024-04-05T16:10:37.106" v="5065" actId="20577"/>
        <pc:sldMkLst>
          <pc:docMk/>
          <pc:sldMk cId="1200801504" sldId="2205"/>
        </pc:sldMkLst>
        <pc:spChg chg="mod">
          <ac:chgData name="Uma Kumari" userId="f154a5f4-9073-40a7-83a4-0584e0f34eaa" providerId="ADAL" clId="{A379B309-F25E-4C1F-9A48-4EBB056A5293}" dt="2024-04-05T10:12:03.933" v="2592" actId="20577"/>
          <ac:spMkLst>
            <pc:docMk/>
            <pc:sldMk cId="1200801504" sldId="2205"/>
            <ac:spMk id="3" creationId="{F604A7C6-8A12-785B-E531-BABB86661CBB}"/>
          </ac:spMkLst>
        </pc:spChg>
        <pc:spChg chg="mod">
          <ac:chgData name="Uma Kumari" userId="f154a5f4-9073-40a7-83a4-0584e0f34eaa" providerId="ADAL" clId="{A379B309-F25E-4C1F-9A48-4EBB056A5293}" dt="2024-04-05T16:10:37.106" v="5065" actId="20577"/>
          <ac:spMkLst>
            <pc:docMk/>
            <pc:sldMk cId="1200801504" sldId="2205"/>
            <ac:spMk id="4" creationId="{DA50BBA6-B63A-D68C-6925-3AA3EF569390}"/>
          </ac:spMkLst>
        </pc:spChg>
      </pc:sldChg>
      <pc:sldChg chg="modSp mod delCm modNotesTx">
        <pc:chgData name="Uma Kumari" userId="f154a5f4-9073-40a7-83a4-0584e0f34eaa" providerId="ADAL" clId="{A379B309-F25E-4C1F-9A48-4EBB056A5293}" dt="2024-04-05T14:45:12.807" v="4106" actId="20577"/>
        <pc:sldMkLst>
          <pc:docMk/>
          <pc:sldMk cId="3735931354" sldId="2206"/>
        </pc:sldMkLst>
        <pc:spChg chg="mod">
          <ac:chgData name="Uma Kumari" userId="f154a5f4-9073-40a7-83a4-0584e0f34eaa" providerId="ADAL" clId="{A379B309-F25E-4C1F-9A48-4EBB056A5293}" dt="2024-04-05T09:58:33.482" v="2288" actId="20577"/>
          <ac:spMkLst>
            <pc:docMk/>
            <pc:sldMk cId="3735931354" sldId="2206"/>
            <ac:spMk id="3" creationId="{0462AC37-AF0C-8E1F-A429-F39E0AAC6E4E}"/>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09:35:55.451" v="1826"/>
              <pc2:cmMkLst xmlns:pc2="http://schemas.microsoft.com/office/powerpoint/2019/9/main/command">
                <pc:docMk/>
                <pc:sldMk cId="3735931354" sldId="2206"/>
                <pc2:cmMk id="{3B85E5D7-1397-4650-8C2A-50E97FE00458}"/>
              </pc2:cmMkLst>
            </pc226:cmChg>
            <pc226:cmChg xmlns:pc226="http://schemas.microsoft.com/office/powerpoint/2022/06/main/command" chg="del">
              <pc226:chgData name="Uma Kumari" userId="f154a5f4-9073-40a7-83a4-0584e0f34eaa" providerId="ADAL" clId="{A379B309-F25E-4C1F-9A48-4EBB056A5293}" dt="2024-04-05T09:35:57.759" v="1827"/>
              <pc2:cmMkLst xmlns:pc2="http://schemas.microsoft.com/office/powerpoint/2019/9/main/command">
                <pc:docMk/>
                <pc:sldMk cId="3735931354" sldId="2206"/>
                <pc2:cmMk id="{308F0FFA-6736-4784-B3CA-8C2E4912BA4E}"/>
              </pc2:cmMkLst>
            </pc226:cmChg>
          </p:ext>
        </pc:extLst>
      </pc:sldChg>
      <pc:sldChg chg="modSp mod modNotesTx">
        <pc:chgData name="Uma Kumari" userId="f154a5f4-9073-40a7-83a4-0584e0f34eaa" providerId="ADAL" clId="{A379B309-F25E-4C1F-9A48-4EBB056A5293}" dt="2024-04-05T14:45:37.353" v="4107"/>
        <pc:sldMkLst>
          <pc:docMk/>
          <pc:sldMk cId="3891545853" sldId="2207"/>
        </pc:sldMkLst>
        <pc:spChg chg="mod">
          <ac:chgData name="Uma Kumari" userId="f154a5f4-9073-40a7-83a4-0584e0f34eaa" providerId="ADAL" clId="{A379B309-F25E-4C1F-9A48-4EBB056A5293}" dt="2024-04-05T10:06:25.318" v="2492" actId="20577"/>
          <ac:spMkLst>
            <pc:docMk/>
            <pc:sldMk cId="3891545853" sldId="2207"/>
            <ac:spMk id="3" creationId="{0462AC37-AF0C-8E1F-A429-F39E0AAC6E4E}"/>
          </ac:spMkLst>
        </pc:spChg>
      </pc:sldChg>
      <pc:sldChg chg="modSp mod delCm modNotesTx">
        <pc:chgData name="Uma Kumari" userId="f154a5f4-9073-40a7-83a4-0584e0f34eaa" providerId="ADAL" clId="{A379B309-F25E-4C1F-9A48-4EBB056A5293}" dt="2024-04-05T14:45:48.952" v="4110"/>
        <pc:sldMkLst>
          <pc:docMk/>
          <pc:sldMk cId="3852047518" sldId="2208"/>
        </pc:sldMkLst>
        <pc:spChg chg="mod">
          <ac:chgData name="Uma Kumari" userId="f154a5f4-9073-40a7-83a4-0584e0f34eaa" providerId="ADAL" clId="{A379B309-F25E-4C1F-9A48-4EBB056A5293}" dt="2024-04-05T11:21:24.457" v="3407" actId="20577"/>
          <ac:spMkLst>
            <pc:docMk/>
            <pc:sldMk cId="3852047518" sldId="2208"/>
            <ac:spMk id="3" creationId="{0462AC37-AF0C-8E1F-A429-F39E0AAC6E4E}"/>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0:25:02.368" v="2848"/>
              <pc2:cmMkLst xmlns:pc2="http://schemas.microsoft.com/office/powerpoint/2019/9/main/command">
                <pc:docMk/>
                <pc:sldMk cId="3852047518" sldId="2208"/>
                <pc2:cmMk id="{8AAFD439-7058-4706-92ED-622E421AD007}"/>
              </pc2:cmMkLst>
            </pc226:cmChg>
          </p:ext>
        </pc:extLst>
      </pc:sldChg>
      <pc:sldChg chg="modSp mod modNotesTx">
        <pc:chgData name="Uma Kumari" userId="f154a5f4-9073-40a7-83a4-0584e0f34eaa" providerId="ADAL" clId="{A379B309-F25E-4C1F-9A48-4EBB056A5293}" dt="2024-04-05T14:46:00.184" v="4112"/>
        <pc:sldMkLst>
          <pc:docMk/>
          <pc:sldMk cId="1900299057" sldId="2210"/>
        </pc:sldMkLst>
        <pc:spChg chg="mod">
          <ac:chgData name="Uma Kumari" userId="f154a5f4-9073-40a7-83a4-0584e0f34eaa" providerId="ADAL" clId="{A379B309-F25E-4C1F-9A48-4EBB056A5293}" dt="2024-04-05T11:10:05.718" v="3248" actId="20577"/>
          <ac:spMkLst>
            <pc:docMk/>
            <pc:sldMk cId="1900299057" sldId="2210"/>
            <ac:spMk id="2" creationId="{A2B0FBF8-7F28-24A6-6FAA-193346B5BEA1}"/>
          </ac:spMkLst>
        </pc:spChg>
        <pc:spChg chg="mod">
          <ac:chgData name="Uma Kumari" userId="f154a5f4-9073-40a7-83a4-0584e0f34eaa" providerId="ADAL" clId="{A379B309-F25E-4C1F-9A48-4EBB056A5293}" dt="2024-04-05T11:11:29.291" v="3255" actId="113"/>
          <ac:spMkLst>
            <pc:docMk/>
            <pc:sldMk cId="1900299057" sldId="2210"/>
            <ac:spMk id="3" creationId="{0462AC37-AF0C-8E1F-A429-F39E0AAC6E4E}"/>
          </ac:spMkLst>
        </pc:spChg>
      </pc:sldChg>
      <pc:sldChg chg="modSp mod modNotesTx">
        <pc:chgData name="Uma Kumari" userId="f154a5f4-9073-40a7-83a4-0584e0f34eaa" providerId="ADAL" clId="{A379B309-F25E-4C1F-9A48-4EBB056A5293}" dt="2024-04-05T14:46:03.355" v="4113"/>
        <pc:sldMkLst>
          <pc:docMk/>
          <pc:sldMk cId="3866622340" sldId="2211"/>
        </pc:sldMkLst>
        <pc:spChg chg="mod">
          <ac:chgData name="Uma Kumari" userId="f154a5f4-9073-40a7-83a4-0584e0f34eaa" providerId="ADAL" clId="{A379B309-F25E-4C1F-9A48-4EBB056A5293}" dt="2024-04-05T11:12:13.013" v="3258" actId="6549"/>
          <ac:spMkLst>
            <pc:docMk/>
            <pc:sldMk cId="3866622340" sldId="2211"/>
            <ac:spMk id="3" creationId="{0462AC37-AF0C-8E1F-A429-F39E0AAC6E4E}"/>
          </ac:spMkLst>
        </pc:spChg>
      </pc:sldChg>
      <pc:sldChg chg="modSp mod modNotesTx">
        <pc:chgData name="Uma Kumari" userId="f154a5f4-9073-40a7-83a4-0584e0f34eaa" providerId="ADAL" clId="{A379B309-F25E-4C1F-9A48-4EBB056A5293}" dt="2024-04-05T14:46:10.389" v="4115"/>
        <pc:sldMkLst>
          <pc:docMk/>
          <pc:sldMk cId="2902202073" sldId="2212"/>
        </pc:sldMkLst>
        <pc:spChg chg="mod">
          <ac:chgData name="Uma Kumari" userId="f154a5f4-9073-40a7-83a4-0584e0f34eaa" providerId="ADAL" clId="{A379B309-F25E-4C1F-9A48-4EBB056A5293}" dt="2024-04-05T11:15:15.648" v="3348" actId="20577"/>
          <ac:spMkLst>
            <pc:docMk/>
            <pc:sldMk cId="2902202073" sldId="2212"/>
            <ac:spMk id="3" creationId="{0462AC37-AF0C-8E1F-A429-F39E0AAC6E4E}"/>
          </ac:spMkLst>
        </pc:spChg>
      </pc:sldChg>
      <pc:sldChg chg="modSp mod modNotesTx">
        <pc:chgData name="Uma Kumari" userId="f154a5f4-9073-40a7-83a4-0584e0f34eaa" providerId="ADAL" clId="{A379B309-F25E-4C1F-9A48-4EBB056A5293}" dt="2024-04-05T14:46:07.463" v="4114"/>
        <pc:sldMkLst>
          <pc:docMk/>
          <pc:sldMk cId="976000582" sldId="2213"/>
        </pc:sldMkLst>
        <pc:spChg chg="mod">
          <ac:chgData name="Uma Kumari" userId="f154a5f4-9073-40a7-83a4-0584e0f34eaa" providerId="ADAL" clId="{A379B309-F25E-4C1F-9A48-4EBB056A5293}" dt="2024-04-05T11:12:52.105" v="3261" actId="6549"/>
          <ac:spMkLst>
            <pc:docMk/>
            <pc:sldMk cId="976000582" sldId="2213"/>
            <ac:spMk id="3" creationId="{0462AC37-AF0C-8E1F-A429-F39E0AAC6E4E}"/>
          </ac:spMkLst>
        </pc:spChg>
      </pc:sldChg>
      <pc:sldChg chg="del">
        <pc:chgData name="Uma Kumari" userId="f154a5f4-9073-40a7-83a4-0584e0f34eaa" providerId="ADAL" clId="{A379B309-F25E-4C1F-9A48-4EBB056A5293}" dt="2024-04-05T08:59:39.480" v="1411" actId="47"/>
        <pc:sldMkLst>
          <pc:docMk/>
          <pc:sldMk cId="861446881" sldId="2214"/>
        </pc:sldMkLst>
      </pc:sldChg>
      <pc:sldChg chg="modSp mod modNotesTx">
        <pc:chgData name="Uma Kumari" userId="f154a5f4-9073-40a7-83a4-0584e0f34eaa" providerId="ADAL" clId="{A379B309-F25E-4C1F-9A48-4EBB056A5293}" dt="2024-04-05T14:46:13.304" v="4116"/>
        <pc:sldMkLst>
          <pc:docMk/>
          <pc:sldMk cId="3308931145" sldId="2215"/>
        </pc:sldMkLst>
        <pc:spChg chg="mod">
          <ac:chgData name="Uma Kumari" userId="f154a5f4-9073-40a7-83a4-0584e0f34eaa" providerId="ADAL" clId="{A379B309-F25E-4C1F-9A48-4EBB056A5293}" dt="2024-04-05T11:15:56.779" v="3388" actId="6549"/>
          <ac:spMkLst>
            <pc:docMk/>
            <pc:sldMk cId="3308931145" sldId="2215"/>
            <ac:spMk id="3" creationId="{D28F6C95-FC2B-6D83-DB0D-34626840C76F}"/>
          </ac:spMkLst>
        </pc:spChg>
      </pc:sldChg>
      <pc:sldChg chg="del">
        <pc:chgData name="Uma Kumari" userId="f154a5f4-9073-40a7-83a4-0584e0f34eaa" providerId="ADAL" clId="{A379B309-F25E-4C1F-9A48-4EBB056A5293}" dt="2024-04-05T14:33:13.065" v="3958" actId="47"/>
        <pc:sldMkLst>
          <pc:docMk/>
          <pc:sldMk cId="1962431571" sldId="2216"/>
        </pc:sldMkLst>
      </pc:sldChg>
      <pc:sldChg chg="delSp del mod">
        <pc:chgData name="Uma Kumari" userId="f154a5f4-9073-40a7-83a4-0584e0f34eaa" providerId="ADAL" clId="{A379B309-F25E-4C1F-9A48-4EBB056A5293}" dt="2024-04-05T07:37:50.791" v="444" actId="47"/>
        <pc:sldMkLst>
          <pc:docMk/>
          <pc:sldMk cId="1091086788" sldId="2217"/>
        </pc:sldMkLst>
        <pc:spChg chg="del">
          <ac:chgData name="Uma Kumari" userId="f154a5f4-9073-40a7-83a4-0584e0f34eaa" providerId="ADAL" clId="{A379B309-F25E-4C1F-9A48-4EBB056A5293}" dt="2024-04-05T07:24:07.894" v="272" actId="21"/>
          <ac:spMkLst>
            <pc:docMk/>
            <pc:sldMk cId="1091086788" sldId="2217"/>
            <ac:spMk id="19" creationId="{AAA8EA7F-0EC2-DCF1-8CB7-842905517F08}"/>
          </ac:spMkLst>
        </pc:spChg>
        <pc:spChg chg="del">
          <ac:chgData name="Uma Kumari" userId="f154a5f4-9073-40a7-83a4-0584e0f34eaa" providerId="ADAL" clId="{A379B309-F25E-4C1F-9A48-4EBB056A5293}" dt="2024-04-05T07:23:36.236" v="265" actId="21"/>
          <ac:spMkLst>
            <pc:docMk/>
            <pc:sldMk cId="1091086788" sldId="2217"/>
            <ac:spMk id="20" creationId="{D98B345E-34AD-E444-A213-74BCAB4407EB}"/>
          </ac:spMkLst>
        </pc:spChg>
        <pc:grpChg chg="del">
          <ac:chgData name="Uma Kumari" userId="f154a5f4-9073-40a7-83a4-0584e0f34eaa" providerId="ADAL" clId="{A379B309-F25E-4C1F-9A48-4EBB056A5293}" dt="2024-04-05T07:23:36.236" v="265" actId="21"/>
          <ac:grpSpMkLst>
            <pc:docMk/>
            <pc:sldMk cId="1091086788" sldId="2217"/>
            <ac:grpSpMk id="5" creationId="{9ABE0EB6-56A4-68F3-8910-DE82814373B4}"/>
          </ac:grpSpMkLst>
        </pc:grpChg>
        <pc:grpChg chg="del">
          <ac:chgData name="Uma Kumari" userId="f154a5f4-9073-40a7-83a4-0584e0f34eaa" providerId="ADAL" clId="{A379B309-F25E-4C1F-9A48-4EBB056A5293}" dt="2024-04-05T07:23:36.236" v="265" actId="21"/>
          <ac:grpSpMkLst>
            <pc:docMk/>
            <pc:sldMk cId="1091086788" sldId="2217"/>
            <ac:grpSpMk id="12" creationId="{86F08325-1EF2-893B-B9E9-A8244CBF8D51}"/>
          </ac:grpSpMkLst>
        </pc:grpChg>
      </pc:sldChg>
      <pc:sldChg chg="modSp mod modNotesTx">
        <pc:chgData name="Uma Kumari" userId="f154a5f4-9073-40a7-83a4-0584e0f34eaa" providerId="ADAL" clId="{A379B309-F25E-4C1F-9A48-4EBB056A5293}" dt="2024-04-05T16:11:02.140" v="5073" actId="20577"/>
        <pc:sldMkLst>
          <pc:docMk/>
          <pc:sldMk cId="2198249275" sldId="2219"/>
        </pc:sldMkLst>
        <pc:spChg chg="mod">
          <ac:chgData name="Uma Kumari" userId="f154a5f4-9073-40a7-83a4-0584e0f34eaa" providerId="ADAL" clId="{A379B309-F25E-4C1F-9A48-4EBB056A5293}" dt="2024-04-05T10:21:29.478" v="2741" actId="20577"/>
          <ac:spMkLst>
            <pc:docMk/>
            <pc:sldMk cId="2198249275" sldId="2219"/>
            <ac:spMk id="3" creationId="{DFE6D7C7-461A-8FD4-1006-D56A53F86649}"/>
          </ac:spMkLst>
        </pc:spChg>
        <pc:spChg chg="mod">
          <ac:chgData name="Uma Kumari" userId="f154a5f4-9073-40a7-83a4-0584e0f34eaa" providerId="ADAL" clId="{A379B309-F25E-4C1F-9A48-4EBB056A5293}" dt="2024-04-05T16:11:02.140" v="5073" actId="20577"/>
          <ac:spMkLst>
            <pc:docMk/>
            <pc:sldMk cId="2198249275" sldId="2219"/>
            <ac:spMk id="4" creationId="{117EE1AB-CC38-7362-CF25-7E07DF14F60C}"/>
          </ac:spMkLst>
        </pc:spChg>
      </pc:sldChg>
      <pc:sldChg chg="modSp mod delCm modCm modNotesTx">
        <pc:chgData name="Uma Kumari" userId="f154a5f4-9073-40a7-83a4-0584e0f34eaa" providerId="ADAL" clId="{A379B309-F25E-4C1F-9A48-4EBB056A5293}" dt="2024-04-05T14:39:38.102" v="3973"/>
        <pc:sldMkLst>
          <pc:docMk/>
          <pc:sldMk cId="1882390640" sldId="2220"/>
        </pc:sldMkLst>
        <pc:spChg chg="mod">
          <ac:chgData name="Uma Kumari" userId="f154a5f4-9073-40a7-83a4-0584e0f34eaa" providerId="ADAL" clId="{A379B309-F25E-4C1F-9A48-4EBB056A5293}" dt="2024-04-05T08:42:09.464" v="1075" actId="1076"/>
          <ac:spMkLst>
            <pc:docMk/>
            <pc:sldMk cId="1882390640" sldId="2220"/>
            <ac:spMk id="2" creationId="{C92C17B4-6343-EABC-D7CC-C757A54F40C5}"/>
          </ac:spMkLst>
        </pc:spChg>
        <pc:spChg chg="mod">
          <ac:chgData name="Uma Kumari" userId="f154a5f4-9073-40a7-83a4-0584e0f34eaa" providerId="ADAL" clId="{A379B309-F25E-4C1F-9A48-4EBB056A5293}" dt="2024-04-05T08:40:32.424" v="1058"/>
          <ac:spMkLst>
            <pc:docMk/>
            <pc:sldMk cId="1882390640" sldId="2220"/>
            <ac:spMk id="3" creationId="{A961ADE7-E273-A304-7F71-456D7364491D}"/>
          </ac:spMkLst>
        </pc:spChg>
        <pc:extLst>
          <p:ext xmlns:p="http://schemas.openxmlformats.org/presentationml/2006/main" uri="{D6D511B9-2390-475A-947B-AFAB55BFBCF1}">
            <pc226:cmChg xmlns:pc226="http://schemas.microsoft.com/office/powerpoint/2022/06/main/command" chg="del mod">
              <pc226:chgData name="Uma Kumari" userId="f154a5f4-9073-40a7-83a4-0584e0f34eaa" providerId="ADAL" clId="{A379B309-F25E-4C1F-9A48-4EBB056A5293}" dt="2024-04-05T14:39:38.102" v="3973"/>
              <pc2:cmMkLst xmlns:pc2="http://schemas.microsoft.com/office/powerpoint/2019/9/main/command">
                <pc:docMk/>
                <pc:sldMk cId="1882390640" sldId="2220"/>
                <pc2:cmMk id="{3914E5F5-C0BB-46B7-B744-01174CD1769A}"/>
              </pc2:cmMkLst>
            </pc226:cmChg>
          </p:ext>
        </pc:extLst>
      </pc:sldChg>
      <pc:sldChg chg="modSp mod">
        <pc:chgData name="Uma Kumari" userId="f154a5f4-9073-40a7-83a4-0584e0f34eaa" providerId="ADAL" clId="{A379B309-F25E-4C1F-9A48-4EBB056A5293}" dt="2024-04-05T14:32:09.119" v="3955" actId="14100"/>
        <pc:sldMkLst>
          <pc:docMk/>
          <pc:sldMk cId="1566558707" sldId="2221"/>
        </pc:sldMkLst>
        <pc:spChg chg="mod">
          <ac:chgData name="Uma Kumari" userId="f154a5f4-9073-40a7-83a4-0584e0f34eaa" providerId="ADAL" clId="{A379B309-F25E-4C1F-9A48-4EBB056A5293}" dt="2024-04-05T14:32:09.119" v="3955" actId="14100"/>
          <ac:spMkLst>
            <pc:docMk/>
            <pc:sldMk cId="1566558707" sldId="2221"/>
            <ac:spMk id="2" creationId="{AEB9435F-AD86-3A85-E08B-8066A3746365}"/>
          </ac:spMkLst>
        </pc:spChg>
      </pc:sldChg>
      <pc:sldChg chg="modSp mod modNotesTx">
        <pc:chgData name="Uma Kumari" userId="f154a5f4-9073-40a7-83a4-0584e0f34eaa" providerId="ADAL" clId="{A379B309-F25E-4C1F-9A48-4EBB056A5293}" dt="2024-04-05T14:45:53.082" v="4111"/>
        <pc:sldMkLst>
          <pc:docMk/>
          <pc:sldMk cId="4138042651" sldId="2222"/>
        </pc:sldMkLst>
        <pc:spChg chg="mod">
          <ac:chgData name="Uma Kumari" userId="f154a5f4-9073-40a7-83a4-0584e0f34eaa" providerId="ADAL" clId="{A379B309-F25E-4C1F-9A48-4EBB056A5293}" dt="2024-04-05T10:37:39.419" v="3067" actId="20577"/>
          <ac:spMkLst>
            <pc:docMk/>
            <pc:sldMk cId="4138042651" sldId="2222"/>
            <ac:spMk id="2" creationId="{1E6DD976-9288-3C41-4EC3-3A97108A0219}"/>
          </ac:spMkLst>
        </pc:spChg>
        <pc:spChg chg="mod">
          <ac:chgData name="Uma Kumari" userId="f154a5f4-9073-40a7-83a4-0584e0f34eaa" providerId="ADAL" clId="{A379B309-F25E-4C1F-9A48-4EBB056A5293}" dt="2024-04-05T11:06:31.728" v="3240"/>
          <ac:spMkLst>
            <pc:docMk/>
            <pc:sldMk cId="4138042651" sldId="2222"/>
            <ac:spMk id="3" creationId="{1CE91AF3-2693-E275-28C9-76CE574F40E5}"/>
          </ac:spMkLst>
        </pc:spChg>
      </pc:sldChg>
      <pc:sldChg chg="modNotesTx">
        <pc:chgData name="Uma Kumari" userId="f154a5f4-9073-40a7-83a4-0584e0f34eaa" providerId="ADAL" clId="{A379B309-F25E-4C1F-9A48-4EBB056A5293}" dt="2024-04-05T14:32:53.703" v="3957"/>
        <pc:sldMkLst>
          <pc:docMk/>
          <pc:sldMk cId="1638491924" sldId="2223"/>
        </pc:sldMkLst>
      </pc:sldChg>
      <pc:sldChg chg="modSp add del mod delCm modNotesTx">
        <pc:chgData name="Uma Kumari" userId="f154a5f4-9073-40a7-83a4-0584e0f34eaa" providerId="ADAL" clId="{A379B309-F25E-4C1F-9A48-4EBB056A5293}" dt="2024-04-05T16:10:51.885" v="5071" actId="20577"/>
        <pc:sldMkLst>
          <pc:docMk/>
          <pc:sldMk cId="1189656386" sldId="2225"/>
        </pc:sldMkLst>
        <pc:spChg chg="mod">
          <ac:chgData name="Uma Kumari" userId="f154a5f4-9073-40a7-83a4-0584e0f34eaa" providerId="ADAL" clId="{A379B309-F25E-4C1F-9A48-4EBB056A5293}" dt="2024-04-05T15:01:29.525" v="4142" actId="20577"/>
          <ac:spMkLst>
            <pc:docMk/>
            <pc:sldMk cId="1189656386" sldId="2225"/>
            <ac:spMk id="5" creationId="{21473AF6-F6BD-48A0-6025-0F7C2CF1280B}"/>
          </ac:spMkLst>
        </pc:spChg>
        <pc:spChg chg="mod">
          <ac:chgData name="Uma Kumari" userId="f154a5f4-9073-40a7-83a4-0584e0f34eaa" providerId="ADAL" clId="{A379B309-F25E-4C1F-9A48-4EBB056A5293}" dt="2024-04-05T15:04:53.694" v="4280"/>
          <ac:spMkLst>
            <pc:docMk/>
            <pc:sldMk cId="1189656386" sldId="2225"/>
            <ac:spMk id="6" creationId="{5AB0AE8D-F2DA-38B6-C4A7-E10D7CD5F0BF}"/>
          </ac:spMkLst>
        </pc:sp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15:05:16.315" v="4281"/>
              <pc2:cmMkLst xmlns:pc2="http://schemas.microsoft.com/office/powerpoint/2019/9/main/command">
                <pc:docMk/>
                <pc:sldMk cId="1189656386" sldId="2225"/>
                <pc2:cmMk id="{58A311CC-BE43-4476-9DEC-B0172AD5E4AA}"/>
              </pc2:cmMkLst>
            </pc226:cmChg>
          </p:ext>
        </pc:extLst>
      </pc:sldChg>
      <pc:sldChg chg="addSp delSp modSp mod delCm modNotesTx">
        <pc:chgData name="Uma Kumari" userId="f154a5f4-9073-40a7-83a4-0584e0f34eaa" providerId="ADAL" clId="{A379B309-F25E-4C1F-9A48-4EBB056A5293}" dt="2024-04-05T09:14:39.544" v="1485" actId="1076"/>
        <pc:sldMkLst>
          <pc:docMk/>
          <pc:sldMk cId="4008603688" sldId="2227"/>
        </pc:sldMkLst>
        <pc:spChg chg="mod">
          <ac:chgData name="Uma Kumari" userId="f154a5f4-9073-40a7-83a4-0584e0f34eaa" providerId="ADAL" clId="{A379B309-F25E-4C1F-9A48-4EBB056A5293}" dt="2024-04-05T09:06:00.332" v="1433" actId="20577"/>
          <ac:spMkLst>
            <pc:docMk/>
            <pc:sldMk cId="4008603688" sldId="2227"/>
            <ac:spMk id="4" creationId="{0A1E4DFC-20C7-73E0-1D63-04195A76C326}"/>
          </ac:spMkLst>
        </pc:spChg>
        <pc:spChg chg="add mod">
          <ac:chgData name="Uma Kumari" userId="f154a5f4-9073-40a7-83a4-0584e0f34eaa" providerId="ADAL" clId="{A379B309-F25E-4C1F-9A48-4EBB056A5293}" dt="2024-04-05T09:14:39.544" v="1485" actId="1076"/>
          <ac:spMkLst>
            <pc:docMk/>
            <pc:sldMk cId="4008603688" sldId="2227"/>
            <ac:spMk id="8" creationId="{41148B06-E5D5-B559-3FB2-D1F1DCCF2316}"/>
          </ac:spMkLst>
        </pc:spChg>
        <pc:graphicFrameChg chg="del modGraphic">
          <ac:chgData name="Uma Kumari" userId="f154a5f4-9073-40a7-83a4-0584e0f34eaa" providerId="ADAL" clId="{A379B309-F25E-4C1F-9A48-4EBB056A5293}" dt="2024-04-05T09:06:03.542" v="1434" actId="478"/>
          <ac:graphicFrameMkLst>
            <pc:docMk/>
            <pc:sldMk cId="4008603688" sldId="2227"/>
            <ac:graphicFrameMk id="7" creationId="{9B757B07-FD32-27C5-4D3D-36CFF90D382B}"/>
          </ac:graphicFrameMkLst>
        </pc:graphicFrameChg>
        <pc:picChg chg="add mod">
          <ac:chgData name="Uma Kumari" userId="f154a5f4-9073-40a7-83a4-0584e0f34eaa" providerId="ADAL" clId="{A379B309-F25E-4C1F-9A48-4EBB056A5293}" dt="2024-04-05T09:06:56.076" v="1443"/>
          <ac:picMkLst>
            <pc:docMk/>
            <pc:sldMk cId="4008603688" sldId="2227"/>
            <ac:picMk id="3" creationId="{55F7AD05-C7DF-BC56-2F4F-A5C0289F4923}"/>
          </ac:picMkLst>
        </pc:picChg>
        <pc:extLst>
          <p:ext xmlns:p="http://schemas.openxmlformats.org/presentationml/2006/main" uri="{D6D511B9-2390-475A-947B-AFAB55BFBCF1}">
            <pc226:cmChg xmlns:pc226="http://schemas.microsoft.com/office/powerpoint/2022/06/main/command" chg="del">
              <pc226:chgData name="Uma Kumari" userId="f154a5f4-9073-40a7-83a4-0584e0f34eaa" providerId="ADAL" clId="{A379B309-F25E-4C1F-9A48-4EBB056A5293}" dt="2024-04-05T08:45:18.939" v="1106"/>
              <pc2:cmMkLst xmlns:pc2="http://schemas.microsoft.com/office/powerpoint/2019/9/main/command">
                <pc:docMk/>
                <pc:sldMk cId="4008603688" sldId="2227"/>
                <pc2:cmMk id="{C5C77AF6-080B-47CA-8846-0B5B23689CF3}"/>
              </pc2:cmMkLst>
            </pc226:cmChg>
          </p:ext>
        </pc:extLst>
      </pc:sldChg>
      <pc:sldChg chg="addSp delSp modSp new del mod">
        <pc:chgData name="Uma Kumari" userId="f154a5f4-9073-40a7-83a4-0584e0f34eaa" providerId="ADAL" clId="{A379B309-F25E-4C1F-9A48-4EBB056A5293}" dt="2024-04-05T07:17:01.207" v="232" actId="47"/>
        <pc:sldMkLst>
          <pc:docMk/>
          <pc:sldMk cId="2480017844" sldId="2228"/>
        </pc:sldMkLst>
        <pc:spChg chg="del">
          <ac:chgData name="Uma Kumari" userId="f154a5f4-9073-40a7-83a4-0584e0f34eaa" providerId="ADAL" clId="{A379B309-F25E-4C1F-9A48-4EBB056A5293}" dt="2024-04-05T06:51:26.567" v="97" actId="478"/>
          <ac:spMkLst>
            <pc:docMk/>
            <pc:sldMk cId="2480017844" sldId="2228"/>
            <ac:spMk id="2" creationId="{A5F007F4-4AD9-27DB-D5A7-FD3972FDA4E6}"/>
          </ac:spMkLst>
        </pc:spChg>
        <pc:spChg chg="mod">
          <ac:chgData name="Uma Kumari" userId="f154a5f4-9073-40a7-83a4-0584e0f34eaa" providerId="ADAL" clId="{A379B309-F25E-4C1F-9A48-4EBB056A5293}" dt="2024-04-05T06:49:45.996" v="23" actId="20577"/>
          <ac:spMkLst>
            <pc:docMk/>
            <pc:sldMk cId="2480017844" sldId="2228"/>
            <ac:spMk id="3" creationId="{DCB97C64-9D45-FA94-890C-31D40545263D}"/>
          </ac:spMkLst>
        </pc:spChg>
        <pc:spChg chg="mod">
          <ac:chgData name="Uma Kumari" userId="f154a5f4-9073-40a7-83a4-0584e0f34eaa" providerId="ADAL" clId="{A379B309-F25E-4C1F-9A48-4EBB056A5293}" dt="2024-04-05T06:50:15.798" v="94" actId="20577"/>
          <ac:spMkLst>
            <pc:docMk/>
            <pc:sldMk cId="2480017844" sldId="2228"/>
            <ac:spMk id="4" creationId="{28A22DE9-A4CA-8067-9A44-ABB31137E7F8}"/>
          </ac:spMkLst>
        </pc:spChg>
        <pc:spChg chg="add mod">
          <ac:chgData name="Uma Kumari" userId="f154a5f4-9073-40a7-83a4-0584e0f34eaa" providerId="ADAL" clId="{A379B309-F25E-4C1F-9A48-4EBB056A5293}" dt="2024-04-05T07:14:55.231" v="211" actId="20577"/>
          <ac:spMkLst>
            <pc:docMk/>
            <pc:sldMk cId="2480017844" sldId="2228"/>
            <ac:spMk id="6" creationId="{C417C1F8-6854-13F2-5CE8-096188E7CFD5}"/>
          </ac:spMkLst>
        </pc:spChg>
        <pc:spChg chg="add del mod">
          <ac:chgData name="Uma Kumari" userId="f154a5f4-9073-40a7-83a4-0584e0f34eaa" providerId="ADAL" clId="{A379B309-F25E-4C1F-9A48-4EBB056A5293}" dt="2024-04-05T07:15:13.175" v="214" actId="478"/>
          <ac:spMkLst>
            <pc:docMk/>
            <pc:sldMk cId="2480017844" sldId="2228"/>
            <ac:spMk id="7" creationId="{1DB50C5B-FD8B-5875-A84E-ECC084A6A917}"/>
          </ac:spMkLst>
        </pc:spChg>
        <pc:graphicFrameChg chg="add mod modGraphic">
          <ac:chgData name="Uma Kumari" userId="f154a5f4-9073-40a7-83a4-0584e0f34eaa" providerId="ADAL" clId="{A379B309-F25E-4C1F-9A48-4EBB056A5293}" dt="2024-04-05T06:52:27.619" v="141" actId="12100"/>
          <ac:graphicFrameMkLst>
            <pc:docMk/>
            <pc:sldMk cId="2480017844" sldId="2228"/>
            <ac:graphicFrameMk id="5" creationId="{6D28FEC4-8752-E557-3C06-828AD81B1C17}"/>
          </ac:graphicFrameMkLst>
        </pc:graphicFrameChg>
      </pc:sldChg>
      <pc:sldChg chg="modSp add mod modNotesTx">
        <pc:chgData name="Uma Kumari" userId="f154a5f4-9073-40a7-83a4-0584e0f34eaa" providerId="ADAL" clId="{A379B309-F25E-4C1F-9A48-4EBB056A5293}" dt="2024-04-05T10:45:00.294" v="3166" actId="20577"/>
        <pc:sldMkLst>
          <pc:docMk/>
          <pc:sldMk cId="2687830257" sldId="2228"/>
        </pc:sldMkLst>
        <pc:spChg chg="mod">
          <ac:chgData name="Uma Kumari" userId="f154a5f4-9073-40a7-83a4-0584e0f34eaa" providerId="ADAL" clId="{A379B309-F25E-4C1F-9A48-4EBB056A5293}" dt="2024-04-05T08:27:12.663" v="1002" actId="20577"/>
          <ac:spMkLst>
            <pc:docMk/>
            <pc:sldMk cId="2687830257" sldId="2228"/>
            <ac:spMk id="3" creationId="{60886389-AAA9-033A-355E-ED34BB7C5EE6}"/>
          </ac:spMkLst>
        </pc:spChg>
        <pc:spChg chg="mod">
          <ac:chgData name="Uma Kumari" userId="f154a5f4-9073-40a7-83a4-0584e0f34eaa" providerId="ADAL" clId="{A379B309-F25E-4C1F-9A48-4EBB056A5293}" dt="2024-04-05T08:33:35.709" v="1055" actId="6549"/>
          <ac:spMkLst>
            <pc:docMk/>
            <pc:sldMk cId="2687830257" sldId="2228"/>
            <ac:spMk id="4" creationId="{8B3D564B-3E47-E2F7-3ABF-F8F2B6FDA400}"/>
          </ac:spMkLst>
        </pc:spChg>
        <pc:spChg chg="mod">
          <ac:chgData name="Uma Kumari" userId="f154a5f4-9073-40a7-83a4-0584e0f34eaa" providerId="ADAL" clId="{A379B309-F25E-4C1F-9A48-4EBB056A5293}" dt="2024-04-05T08:16:30.603" v="450" actId="20577"/>
          <ac:spMkLst>
            <pc:docMk/>
            <pc:sldMk cId="2687830257" sldId="2228"/>
            <ac:spMk id="8" creationId="{7EC7BD36-BAF5-E335-3AB8-C5AF49442CB4}"/>
          </ac:spMkLst>
        </pc:spChg>
        <pc:spChg chg="mod">
          <ac:chgData name="Uma Kumari" userId="f154a5f4-9073-40a7-83a4-0584e0f34eaa" providerId="ADAL" clId="{A379B309-F25E-4C1F-9A48-4EBB056A5293}" dt="2024-04-05T08:16:37.511" v="462" actId="20577"/>
          <ac:spMkLst>
            <pc:docMk/>
            <pc:sldMk cId="2687830257" sldId="2228"/>
            <ac:spMk id="15" creationId="{BD0A5CFF-E90E-1C3D-1ACA-A0BBCA0E76C8}"/>
          </ac:spMkLst>
        </pc:spChg>
        <pc:spChg chg="mod">
          <ac:chgData name="Uma Kumari" userId="f154a5f4-9073-40a7-83a4-0584e0f34eaa" providerId="ADAL" clId="{A379B309-F25E-4C1F-9A48-4EBB056A5293}" dt="2024-04-05T08:16:43.457" v="469" actId="20577"/>
          <ac:spMkLst>
            <pc:docMk/>
            <pc:sldMk cId="2687830257" sldId="2228"/>
            <ac:spMk id="21" creationId="{5F7ACE1C-BCA7-F421-A7EF-235C5F23DD1D}"/>
          </ac:spMkLst>
        </pc:spChg>
        <pc:spChg chg="mod">
          <ac:chgData name="Uma Kumari" userId="f154a5f4-9073-40a7-83a4-0584e0f34eaa" providerId="ADAL" clId="{A379B309-F25E-4C1F-9A48-4EBB056A5293}" dt="2024-04-05T08:16:54.223" v="474" actId="20577"/>
          <ac:spMkLst>
            <pc:docMk/>
            <pc:sldMk cId="2687830257" sldId="2228"/>
            <ac:spMk id="28" creationId="{0BB322CD-D11D-1AB6-5B28-5C4EB6665F0D}"/>
          </ac:spMkLst>
        </pc:spChg>
        <pc:spChg chg="mod">
          <ac:chgData name="Uma Kumari" userId="f154a5f4-9073-40a7-83a4-0584e0f34eaa" providerId="ADAL" clId="{A379B309-F25E-4C1F-9A48-4EBB056A5293}" dt="2024-04-05T10:45:00.294" v="3166" actId="20577"/>
          <ac:spMkLst>
            <pc:docMk/>
            <pc:sldMk cId="2687830257" sldId="2228"/>
            <ac:spMk id="33" creationId="{D98B345E-34AD-E444-A213-74BCAB4407EB}"/>
          </ac:spMkLst>
        </pc:spChg>
        <pc:spChg chg="mod">
          <ac:chgData name="Uma Kumari" userId="f154a5f4-9073-40a7-83a4-0584e0f34eaa" providerId="ADAL" clId="{A379B309-F25E-4C1F-9A48-4EBB056A5293}" dt="2024-04-05T08:23:57.946" v="765" actId="1076"/>
          <ac:spMkLst>
            <pc:docMk/>
            <pc:sldMk cId="2687830257" sldId="2228"/>
            <ac:spMk id="34" creationId="{AAA8EA7F-0EC2-DCF1-8CB7-842905517F08}"/>
          </ac:spMkLst>
        </pc:spChg>
        <pc:spChg chg="mod">
          <ac:chgData name="Uma Kumari" userId="f154a5f4-9073-40a7-83a4-0584e0f34eaa" providerId="ADAL" clId="{A379B309-F25E-4C1F-9A48-4EBB056A5293}" dt="2024-04-05T08:17:54.172" v="487" actId="20577"/>
          <ac:spMkLst>
            <pc:docMk/>
            <pc:sldMk cId="2687830257" sldId="2228"/>
            <ac:spMk id="35" creationId="{9CDB4F3E-C6F8-C05E-FD25-72FD359B839B}"/>
          </ac:spMkLst>
        </pc:spChg>
        <pc:spChg chg="mod">
          <ac:chgData name="Uma Kumari" userId="f154a5f4-9073-40a7-83a4-0584e0f34eaa" providerId="ADAL" clId="{A379B309-F25E-4C1F-9A48-4EBB056A5293}" dt="2024-04-05T08:22:18.146" v="734" actId="20577"/>
          <ac:spMkLst>
            <pc:docMk/>
            <pc:sldMk cId="2687830257" sldId="2228"/>
            <ac:spMk id="36" creationId="{188EB77D-4376-3DB5-CD42-B20DB4483D2C}"/>
          </ac:spMkLst>
        </pc:spChg>
      </pc:sldChg>
      <pc:sldChg chg="new del">
        <pc:chgData name="Uma Kumari" userId="f154a5f4-9073-40a7-83a4-0584e0f34eaa" providerId="ADAL" clId="{A379B309-F25E-4C1F-9A48-4EBB056A5293}" dt="2024-04-05T14:34:04.872" v="3961" actId="680"/>
        <pc:sldMkLst>
          <pc:docMk/>
          <pc:sldMk cId="4006734926" sldId="2229"/>
        </pc:sldMkLst>
      </pc:sldChg>
    </pc:docChg>
  </pc:docChgLst>
  <pc:docChgLst>
    <pc:chgData name="Uma Kumari" userId="S::uma.kumari@simplilearn.com::f154a5f4-9073-40a7-83a4-0584e0f34eaa" providerId="AD" clId="Web-{E3FF56F8-C210-B5C3-478C-52CBE9FD1F29}"/>
    <pc:docChg chg="">
      <pc:chgData name="Uma Kumari" userId="S::uma.kumari@simplilearn.com::f154a5f4-9073-40a7-83a4-0584e0f34eaa" providerId="AD" clId="Web-{E3FF56F8-C210-B5C3-478C-52CBE9FD1F29}" dt="2024-04-16T14:53:32.451" v="0"/>
      <pc:docMkLst>
        <pc:docMk/>
      </pc:docMkLst>
      <pc:sldChg chg="addCm">
        <pc:chgData name="Uma Kumari" userId="S::uma.kumari@simplilearn.com::f154a5f4-9073-40a7-83a4-0584e0f34eaa" providerId="AD" clId="Web-{E3FF56F8-C210-B5C3-478C-52CBE9FD1F29}" dt="2024-04-16T14:53:32.451" v="0"/>
        <pc:sldMkLst>
          <pc:docMk/>
          <pc:sldMk cId="102420538" sldId="393"/>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E3FF56F8-C210-B5C3-478C-52CBE9FD1F29}" dt="2024-04-16T14:53:32.451" v="0"/>
              <pc2:cmMkLst xmlns:pc2="http://schemas.microsoft.com/office/powerpoint/2019/9/main/command">
                <pc:docMk/>
                <pc:sldMk cId="102420538" sldId="393"/>
                <pc2:cmMk id="{E09D7213-9876-447C-BEFE-D6B55DA80566}"/>
              </pc2:cmMkLst>
            </pc226:cmChg>
          </p:ext>
        </pc:extLst>
      </pc:sldChg>
    </pc:docChg>
  </pc:docChgLst>
  <pc:docChgLst>
    <pc:chgData name="Aleena Raj" userId="S::aleena.raj@simplilearn.com::a8a118e5-a6ae-42e0-9165-fbbc7d58dfa2" providerId="AD" clId="Web-{2FEC29C7-430E-C688-A637-4AD517184DC5}"/>
    <pc:docChg chg="modSld">
      <pc:chgData name="Aleena Raj" userId="S::aleena.raj@simplilearn.com::a8a118e5-a6ae-42e0-9165-fbbc7d58dfa2" providerId="AD" clId="Web-{2FEC29C7-430E-C688-A637-4AD517184DC5}" dt="2024-04-03T14:11:29.339" v="0" actId="1076"/>
      <pc:docMkLst>
        <pc:docMk/>
      </pc:docMkLst>
      <pc:sldChg chg="modSp">
        <pc:chgData name="Aleena Raj" userId="S::aleena.raj@simplilearn.com::a8a118e5-a6ae-42e0-9165-fbbc7d58dfa2" providerId="AD" clId="Web-{2FEC29C7-430E-C688-A637-4AD517184DC5}" dt="2024-04-03T14:11:29.339" v="0" actId="1076"/>
        <pc:sldMkLst>
          <pc:docMk/>
          <pc:sldMk cId="2198249275" sldId="2219"/>
        </pc:sldMkLst>
        <pc:spChg chg="mod">
          <ac:chgData name="Aleena Raj" userId="S::aleena.raj@simplilearn.com::a8a118e5-a6ae-42e0-9165-fbbc7d58dfa2" providerId="AD" clId="Web-{2FEC29C7-430E-C688-A637-4AD517184DC5}" dt="2024-04-03T14:11:29.339" v="0" actId="1076"/>
          <ac:spMkLst>
            <pc:docMk/>
            <pc:sldMk cId="2198249275" sldId="2219"/>
            <ac:spMk id="3" creationId="{DFE6D7C7-461A-8FD4-1006-D56A53F86649}"/>
          </ac:spMkLst>
        </pc:spChg>
      </pc:sldChg>
    </pc:docChg>
  </pc:docChgLst>
  <pc:docChgLst>
    <pc:chgData name="Rajoshree Das" userId="54c09b02-0be9-4235-bf52-57d41bc9f90f" providerId="ADAL" clId="{DA922E77-13BC-498C-B0B1-9912A7E89666}"/>
    <pc:docChg chg="undo custSel modSld">
      <pc:chgData name="Rajoshree Das" userId="54c09b02-0be9-4235-bf52-57d41bc9f90f" providerId="ADAL" clId="{DA922E77-13BC-498C-B0B1-9912A7E89666}" dt="2024-04-16T11:42:12.555" v="72" actId="20577"/>
      <pc:docMkLst>
        <pc:docMk/>
      </pc:docMkLst>
      <pc:sldChg chg="modSp mod">
        <pc:chgData name="Rajoshree Das" userId="54c09b02-0be9-4235-bf52-57d41bc9f90f" providerId="ADAL" clId="{DA922E77-13BC-498C-B0B1-9912A7E89666}" dt="2024-04-16T05:02:44.550" v="10" actId="20577"/>
        <pc:sldMkLst>
          <pc:docMk/>
          <pc:sldMk cId="2398599243" sldId="279"/>
        </pc:sldMkLst>
        <pc:spChg chg="mod">
          <ac:chgData name="Rajoshree Das" userId="54c09b02-0be9-4235-bf52-57d41bc9f90f" providerId="ADAL" clId="{DA922E77-13BC-498C-B0B1-9912A7E89666}" dt="2024-04-16T05:02:44.550" v="10" actId="20577"/>
          <ac:spMkLst>
            <pc:docMk/>
            <pc:sldMk cId="2398599243" sldId="279"/>
            <ac:spMk id="11" creationId="{8699DEB3-EA96-0937-7D07-73F1BC3AE65F}"/>
          </ac:spMkLst>
        </pc:spChg>
      </pc:sldChg>
      <pc:sldChg chg="modSp mod">
        <pc:chgData name="Rajoshree Das" userId="54c09b02-0be9-4235-bf52-57d41bc9f90f" providerId="ADAL" clId="{DA922E77-13BC-498C-B0B1-9912A7E89666}" dt="2024-04-15T17:15:37.527" v="5" actId="20577"/>
        <pc:sldMkLst>
          <pc:docMk/>
          <pc:sldMk cId="1109232934" sldId="390"/>
        </pc:sldMkLst>
        <pc:spChg chg="mod">
          <ac:chgData name="Rajoshree Das" userId="54c09b02-0be9-4235-bf52-57d41bc9f90f" providerId="ADAL" clId="{DA922E77-13BC-498C-B0B1-9912A7E89666}" dt="2024-04-15T17:15:37.527" v="5" actId="20577"/>
          <ac:spMkLst>
            <pc:docMk/>
            <pc:sldMk cId="1109232934" sldId="390"/>
            <ac:spMk id="2" creationId="{976A12A0-9788-DF6C-5F0B-E7D4B1C44D00}"/>
          </ac:spMkLst>
        </pc:spChg>
      </pc:sldChg>
      <pc:sldChg chg="modSp mod">
        <pc:chgData name="Rajoshree Das" userId="54c09b02-0be9-4235-bf52-57d41bc9f90f" providerId="ADAL" clId="{DA922E77-13BC-498C-B0B1-9912A7E89666}" dt="2024-04-16T05:26:18.723" v="35" actId="20577"/>
        <pc:sldMkLst>
          <pc:docMk/>
          <pc:sldMk cId="2475413167" sldId="392"/>
        </pc:sldMkLst>
        <pc:spChg chg="mod">
          <ac:chgData name="Rajoshree Das" userId="54c09b02-0be9-4235-bf52-57d41bc9f90f" providerId="ADAL" clId="{DA922E77-13BC-498C-B0B1-9912A7E89666}" dt="2024-04-16T05:26:18.723" v="35" actId="20577"/>
          <ac:spMkLst>
            <pc:docMk/>
            <pc:sldMk cId="2475413167" sldId="392"/>
            <ac:spMk id="2" creationId="{7091D3C2-4A93-BCCC-0687-6FCDEF8B32AA}"/>
          </ac:spMkLst>
        </pc:spChg>
      </pc:sldChg>
      <pc:sldChg chg="modSp mod">
        <pc:chgData name="Rajoshree Das" userId="54c09b02-0be9-4235-bf52-57d41bc9f90f" providerId="ADAL" clId="{DA922E77-13BC-498C-B0B1-9912A7E89666}" dt="2024-04-16T05:17:36.808" v="21" actId="20577"/>
        <pc:sldMkLst>
          <pc:docMk/>
          <pc:sldMk cId="1252645190" sldId="2103"/>
        </pc:sldMkLst>
        <pc:spChg chg="mod">
          <ac:chgData name="Rajoshree Das" userId="54c09b02-0be9-4235-bf52-57d41bc9f90f" providerId="ADAL" clId="{DA922E77-13BC-498C-B0B1-9912A7E89666}" dt="2024-04-16T05:17:36.808" v="21" actId="20577"/>
          <ac:spMkLst>
            <pc:docMk/>
            <pc:sldMk cId="1252645190" sldId="2103"/>
            <ac:spMk id="9" creationId="{2EDB6C02-A79A-7A85-1ECB-5E1BBD2814BB}"/>
          </ac:spMkLst>
        </pc:spChg>
      </pc:sldChg>
      <pc:sldChg chg="modSp mod">
        <pc:chgData name="Rajoshree Das" userId="54c09b02-0be9-4235-bf52-57d41bc9f90f" providerId="ADAL" clId="{DA922E77-13BC-498C-B0B1-9912A7E89666}" dt="2024-04-16T05:21:14.430" v="23" actId="20577"/>
        <pc:sldMkLst>
          <pc:docMk/>
          <pc:sldMk cId="3965964026" sldId="2118"/>
        </pc:sldMkLst>
        <pc:spChg chg="mod">
          <ac:chgData name="Rajoshree Das" userId="54c09b02-0be9-4235-bf52-57d41bc9f90f" providerId="ADAL" clId="{DA922E77-13BC-498C-B0B1-9912A7E89666}" dt="2024-04-16T05:21:14.430" v="23" actId="20577"/>
          <ac:spMkLst>
            <pc:docMk/>
            <pc:sldMk cId="3965964026" sldId="2118"/>
            <ac:spMk id="20" creationId="{BA1594BE-B7D9-8832-1F07-F12F84AABFDC}"/>
          </ac:spMkLst>
        </pc:spChg>
      </pc:sldChg>
      <pc:sldChg chg="modSp mod">
        <pc:chgData name="Rajoshree Das" userId="54c09b02-0be9-4235-bf52-57d41bc9f90f" providerId="ADAL" clId="{DA922E77-13BC-498C-B0B1-9912A7E89666}" dt="2024-04-16T05:24:06.269" v="26" actId="20577"/>
        <pc:sldMkLst>
          <pc:docMk/>
          <pc:sldMk cId="3997974034" sldId="2122"/>
        </pc:sldMkLst>
        <pc:spChg chg="mod">
          <ac:chgData name="Rajoshree Das" userId="54c09b02-0be9-4235-bf52-57d41bc9f90f" providerId="ADAL" clId="{DA922E77-13BC-498C-B0B1-9912A7E89666}" dt="2024-04-16T05:24:06.269" v="26" actId="20577"/>
          <ac:spMkLst>
            <pc:docMk/>
            <pc:sldMk cId="3997974034" sldId="2122"/>
            <ac:spMk id="2" creationId="{F05B143F-0E65-A308-DC6D-5BFA8B241566}"/>
          </ac:spMkLst>
        </pc:spChg>
        <pc:spChg chg="mod">
          <ac:chgData name="Rajoshree Das" userId="54c09b02-0be9-4235-bf52-57d41bc9f90f" providerId="ADAL" clId="{DA922E77-13BC-498C-B0B1-9912A7E89666}" dt="2024-04-16T05:23:13.340" v="24" actId="20577"/>
          <ac:spMkLst>
            <pc:docMk/>
            <pc:sldMk cId="3997974034" sldId="2122"/>
            <ac:spMk id="3" creationId="{7009A28F-9C4A-4574-C870-154F0BF3AEF9}"/>
          </ac:spMkLst>
        </pc:spChg>
      </pc:sldChg>
      <pc:sldChg chg="modSp mod">
        <pc:chgData name="Rajoshree Das" userId="54c09b02-0be9-4235-bf52-57d41bc9f90f" providerId="ADAL" clId="{DA922E77-13BC-498C-B0B1-9912A7E89666}" dt="2024-04-16T05:25:04.526" v="28" actId="20577"/>
        <pc:sldMkLst>
          <pc:docMk/>
          <pc:sldMk cId="1102093901" sldId="2124"/>
        </pc:sldMkLst>
        <pc:spChg chg="mod">
          <ac:chgData name="Rajoshree Das" userId="54c09b02-0be9-4235-bf52-57d41bc9f90f" providerId="ADAL" clId="{DA922E77-13BC-498C-B0B1-9912A7E89666}" dt="2024-04-16T05:25:04.526" v="28" actId="20577"/>
          <ac:spMkLst>
            <pc:docMk/>
            <pc:sldMk cId="1102093901" sldId="2124"/>
            <ac:spMk id="3" creationId="{0750824E-5C4E-0C8B-E4C8-8BE3F36A9A3B}"/>
          </ac:spMkLst>
        </pc:spChg>
      </pc:sldChg>
      <pc:sldChg chg="modSp mod">
        <pc:chgData name="Rajoshree Das" userId="54c09b02-0be9-4235-bf52-57d41bc9f90f" providerId="ADAL" clId="{DA922E77-13BC-498C-B0B1-9912A7E89666}" dt="2024-04-16T05:24:28.882" v="27" actId="20577"/>
        <pc:sldMkLst>
          <pc:docMk/>
          <pc:sldMk cId="501022484" sldId="2128"/>
        </pc:sldMkLst>
        <pc:spChg chg="mod">
          <ac:chgData name="Rajoshree Das" userId="54c09b02-0be9-4235-bf52-57d41bc9f90f" providerId="ADAL" clId="{DA922E77-13BC-498C-B0B1-9912A7E89666}" dt="2024-04-16T05:24:28.882" v="27" actId="20577"/>
          <ac:spMkLst>
            <pc:docMk/>
            <pc:sldMk cId="501022484" sldId="2128"/>
            <ac:spMk id="3" creationId="{E0FC4432-E376-BACF-F729-70F83DE6484E}"/>
          </ac:spMkLst>
        </pc:spChg>
      </pc:sldChg>
      <pc:sldChg chg="modSp mod">
        <pc:chgData name="Rajoshree Das" userId="54c09b02-0be9-4235-bf52-57d41bc9f90f" providerId="ADAL" clId="{DA922E77-13BC-498C-B0B1-9912A7E89666}" dt="2024-04-16T05:25:35.604" v="29" actId="20577"/>
        <pc:sldMkLst>
          <pc:docMk/>
          <pc:sldMk cId="325802235" sldId="2129"/>
        </pc:sldMkLst>
        <pc:spChg chg="mod">
          <ac:chgData name="Rajoshree Das" userId="54c09b02-0be9-4235-bf52-57d41bc9f90f" providerId="ADAL" clId="{DA922E77-13BC-498C-B0B1-9912A7E89666}" dt="2024-04-16T05:25:35.604" v="29" actId="20577"/>
          <ac:spMkLst>
            <pc:docMk/>
            <pc:sldMk cId="325802235" sldId="2129"/>
            <ac:spMk id="3" creationId="{248807A7-4C74-3A27-B345-4BD308F1CCEB}"/>
          </ac:spMkLst>
        </pc:spChg>
      </pc:sldChg>
      <pc:sldChg chg="modSp mod">
        <pc:chgData name="Rajoshree Das" userId="54c09b02-0be9-4235-bf52-57d41bc9f90f" providerId="ADAL" clId="{DA922E77-13BC-498C-B0B1-9912A7E89666}" dt="2024-04-16T10:44:30.730" v="68" actId="20577"/>
        <pc:sldMkLst>
          <pc:docMk/>
          <pc:sldMk cId="3858883493" sldId="2144"/>
        </pc:sldMkLst>
        <pc:spChg chg="mod">
          <ac:chgData name="Rajoshree Das" userId="54c09b02-0be9-4235-bf52-57d41bc9f90f" providerId="ADAL" clId="{DA922E77-13BC-498C-B0B1-9912A7E89666}" dt="2024-04-16T10:44:30.730" v="68" actId="20577"/>
          <ac:spMkLst>
            <pc:docMk/>
            <pc:sldMk cId="3858883493" sldId="2144"/>
            <ac:spMk id="6" creationId="{1881DD73-7878-6AA4-526B-09B9A374C114}"/>
          </ac:spMkLst>
        </pc:spChg>
      </pc:sldChg>
      <pc:sldChg chg="modSp mod">
        <pc:chgData name="Rajoshree Das" userId="54c09b02-0be9-4235-bf52-57d41bc9f90f" providerId="ADAL" clId="{DA922E77-13BC-498C-B0B1-9912A7E89666}" dt="2024-04-16T05:13:32.098" v="19" actId="20577"/>
        <pc:sldMkLst>
          <pc:docMk/>
          <pc:sldMk cId="3852047518" sldId="2208"/>
        </pc:sldMkLst>
        <pc:spChg chg="mod">
          <ac:chgData name="Rajoshree Das" userId="54c09b02-0be9-4235-bf52-57d41bc9f90f" providerId="ADAL" clId="{DA922E77-13BC-498C-B0B1-9912A7E89666}" dt="2024-04-16T05:13:32.098" v="19" actId="20577"/>
          <ac:spMkLst>
            <pc:docMk/>
            <pc:sldMk cId="3852047518" sldId="2208"/>
            <ac:spMk id="3" creationId="{0462AC37-AF0C-8E1F-A429-F39E0AAC6E4E}"/>
          </ac:spMkLst>
        </pc:spChg>
      </pc:sldChg>
      <pc:sldChg chg="modSp mod">
        <pc:chgData name="Rajoshree Das" userId="54c09b02-0be9-4235-bf52-57d41bc9f90f" providerId="ADAL" clId="{DA922E77-13BC-498C-B0B1-9912A7E89666}" dt="2024-04-16T05:12:48.519" v="13" actId="20577"/>
        <pc:sldMkLst>
          <pc:docMk/>
          <pc:sldMk cId="2198249275" sldId="2219"/>
        </pc:sldMkLst>
        <pc:spChg chg="mod">
          <ac:chgData name="Rajoshree Das" userId="54c09b02-0be9-4235-bf52-57d41bc9f90f" providerId="ADAL" clId="{DA922E77-13BC-498C-B0B1-9912A7E89666}" dt="2024-04-16T05:12:48.519" v="13" actId="20577"/>
          <ac:spMkLst>
            <pc:docMk/>
            <pc:sldMk cId="2198249275" sldId="2219"/>
            <ac:spMk id="3" creationId="{DFE6D7C7-461A-8FD4-1006-D56A53F86649}"/>
          </ac:spMkLst>
        </pc:spChg>
      </pc:sldChg>
      <pc:sldChg chg="modSp mod">
        <pc:chgData name="Rajoshree Das" userId="54c09b02-0be9-4235-bf52-57d41bc9f90f" providerId="ADAL" clId="{DA922E77-13BC-498C-B0B1-9912A7E89666}" dt="2024-04-16T05:01:07.109" v="9" actId="20577"/>
        <pc:sldMkLst>
          <pc:docMk/>
          <pc:sldMk cId="1566558707" sldId="2221"/>
        </pc:sldMkLst>
        <pc:spChg chg="mod">
          <ac:chgData name="Rajoshree Das" userId="54c09b02-0be9-4235-bf52-57d41bc9f90f" providerId="ADAL" clId="{DA922E77-13BC-498C-B0B1-9912A7E89666}" dt="2024-04-16T05:01:07.109" v="9" actId="20577"/>
          <ac:spMkLst>
            <pc:docMk/>
            <pc:sldMk cId="1566558707" sldId="2221"/>
            <ac:spMk id="3" creationId="{F449676D-C326-3DDE-62B0-7011F3AC7187}"/>
          </ac:spMkLst>
        </pc:spChg>
      </pc:sldChg>
      <pc:sldChg chg="modSp mod">
        <pc:chgData name="Rajoshree Das" userId="54c09b02-0be9-4235-bf52-57d41bc9f90f" providerId="ADAL" clId="{DA922E77-13BC-498C-B0B1-9912A7E89666}" dt="2024-04-16T05:17:53.677" v="22" actId="20577"/>
        <pc:sldMkLst>
          <pc:docMk/>
          <pc:sldMk cId="4138042651" sldId="2222"/>
        </pc:sldMkLst>
        <pc:spChg chg="mod">
          <ac:chgData name="Rajoshree Das" userId="54c09b02-0be9-4235-bf52-57d41bc9f90f" providerId="ADAL" clId="{DA922E77-13BC-498C-B0B1-9912A7E89666}" dt="2024-04-16T05:17:53.677" v="22" actId="20577"/>
          <ac:spMkLst>
            <pc:docMk/>
            <pc:sldMk cId="4138042651" sldId="2222"/>
            <ac:spMk id="3" creationId="{1CE91AF3-2693-E275-28C9-76CE574F40E5}"/>
          </ac:spMkLst>
        </pc:spChg>
      </pc:sldChg>
      <pc:sldChg chg="modSp mod">
        <pc:chgData name="Rajoshree Das" userId="54c09b02-0be9-4235-bf52-57d41bc9f90f" providerId="ADAL" clId="{DA922E77-13BC-498C-B0B1-9912A7E89666}" dt="2024-04-16T10:43:32.964" v="66" actId="108"/>
        <pc:sldMkLst>
          <pc:docMk/>
          <pc:sldMk cId="1638491924" sldId="2223"/>
        </pc:sldMkLst>
        <pc:graphicFrameChg chg="mod modGraphic">
          <ac:chgData name="Rajoshree Das" userId="54c09b02-0be9-4235-bf52-57d41bc9f90f" providerId="ADAL" clId="{DA922E77-13BC-498C-B0B1-9912A7E89666}" dt="2024-04-16T10:43:32.964" v="66" actId="108"/>
          <ac:graphicFrameMkLst>
            <pc:docMk/>
            <pc:sldMk cId="1638491924" sldId="2223"/>
            <ac:graphicFrameMk id="2" creationId="{C886F424-B862-5FEA-3673-4ED5A7887461}"/>
          </ac:graphicFrameMkLst>
        </pc:graphicFrameChg>
      </pc:sldChg>
      <pc:sldChg chg="modSp mod">
        <pc:chgData name="Rajoshree Das" userId="54c09b02-0be9-4235-bf52-57d41bc9f90f" providerId="ADAL" clId="{DA922E77-13BC-498C-B0B1-9912A7E89666}" dt="2024-04-16T11:42:12.555" v="72" actId="20577"/>
        <pc:sldMkLst>
          <pc:docMk/>
          <pc:sldMk cId="4008603688" sldId="2227"/>
        </pc:sldMkLst>
        <pc:spChg chg="mod">
          <ac:chgData name="Rajoshree Das" userId="54c09b02-0be9-4235-bf52-57d41bc9f90f" providerId="ADAL" clId="{DA922E77-13BC-498C-B0B1-9912A7E89666}" dt="2024-04-16T11:42:12.555" v="72" actId="20577"/>
          <ac:spMkLst>
            <pc:docMk/>
            <pc:sldMk cId="4008603688" sldId="2227"/>
            <ac:spMk id="8" creationId="{41148B06-E5D5-B559-3FB2-D1F1DCCF2316}"/>
          </ac:spMkLst>
        </pc:spChg>
      </pc:sldChg>
      <pc:sldChg chg="modSp mod">
        <pc:chgData name="Rajoshree Das" userId="54c09b02-0be9-4235-bf52-57d41bc9f90f" providerId="ADAL" clId="{DA922E77-13BC-498C-B0B1-9912A7E89666}" dt="2024-04-16T05:06:54.776" v="12" actId="207"/>
        <pc:sldMkLst>
          <pc:docMk/>
          <pc:sldMk cId="2687830257" sldId="2228"/>
        </pc:sldMkLst>
        <pc:spChg chg="mod">
          <ac:chgData name="Rajoshree Das" userId="54c09b02-0be9-4235-bf52-57d41bc9f90f" providerId="ADAL" clId="{DA922E77-13BC-498C-B0B1-9912A7E89666}" dt="2024-04-16T05:06:54.776" v="12" actId="207"/>
          <ac:spMkLst>
            <pc:docMk/>
            <pc:sldMk cId="2687830257" sldId="2228"/>
            <ac:spMk id="33" creationId="{D98B345E-34AD-E444-A213-74BCAB4407EB}"/>
          </ac:spMkLst>
        </pc:spChg>
      </pc:sldChg>
    </pc:docChg>
  </pc:docChgLst>
  <pc:docChgLst>
    <pc:chgData name="Uma Kumari" userId="S::uma.kumari@simplilearn.com::f154a5f4-9073-40a7-83a4-0584e0f34eaa" providerId="AD" clId="Web-{DFB377FC-6780-EF80-8D71-B7264BBCAC90}"/>
    <pc:docChg chg="addSld delSld modSld">
      <pc:chgData name="Uma Kumari" userId="S::uma.kumari@simplilearn.com::f154a5f4-9073-40a7-83a4-0584e0f34eaa" providerId="AD" clId="Web-{DFB377FC-6780-EF80-8D71-B7264BBCAC90}" dt="2024-04-04T11:38:47.123" v="133"/>
      <pc:docMkLst>
        <pc:docMk/>
      </pc:docMkLst>
      <pc:sldChg chg="delSp modSp del modNotes">
        <pc:chgData name="Uma Kumari" userId="S::uma.kumari@simplilearn.com::f154a5f4-9073-40a7-83a4-0584e0f34eaa" providerId="AD" clId="Web-{DFB377FC-6780-EF80-8D71-B7264BBCAC90}" dt="2024-04-04T10:37:07.617" v="114"/>
        <pc:sldMkLst>
          <pc:docMk/>
          <pc:sldMk cId="3410933865" sldId="306"/>
        </pc:sldMkLst>
        <pc:spChg chg="mod">
          <ac:chgData name="Uma Kumari" userId="S::uma.kumari@simplilearn.com::f154a5f4-9073-40a7-83a4-0584e0f34eaa" providerId="AD" clId="Web-{DFB377FC-6780-EF80-8D71-B7264BBCAC90}" dt="2024-04-04T10:35:46.660" v="111" actId="20577"/>
          <ac:spMkLst>
            <pc:docMk/>
            <pc:sldMk cId="3410933865" sldId="306"/>
            <ac:spMk id="3" creationId="{5AE4EE60-38AE-9853-DFA1-577B39DDE8DC}"/>
          </ac:spMkLst>
        </pc:spChg>
        <pc:picChg chg="del">
          <ac:chgData name="Uma Kumari" userId="S::uma.kumari@simplilearn.com::f154a5f4-9073-40a7-83a4-0584e0f34eaa" providerId="AD" clId="Web-{DFB377FC-6780-EF80-8D71-B7264BBCAC90}" dt="2024-04-04T10:35:50.144" v="112"/>
          <ac:picMkLst>
            <pc:docMk/>
            <pc:sldMk cId="3410933865" sldId="306"/>
            <ac:picMk id="5" creationId="{40522618-6C6E-9DA6-4E6C-6F9DEF4CB5F8}"/>
          </ac:picMkLst>
        </pc:picChg>
      </pc:sldChg>
      <pc:sldChg chg="modSp add del addCm delCm modCm">
        <pc:chgData name="Uma Kumari" userId="S::uma.kumari@simplilearn.com::f154a5f4-9073-40a7-83a4-0584e0f34eaa" providerId="AD" clId="Web-{DFB377FC-6780-EF80-8D71-B7264BBCAC90}" dt="2024-04-04T10:08:43.740" v="86"/>
        <pc:sldMkLst>
          <pc:docMk/>
          <pc:sldMk cId="462704288" sldId="2105"/>
        </pc:sldMkLst>
        <pc:spChg chg="mod">
          <ac:chgData name="Uma Kumari" userId="S::uma.kumari@simplilearn.com::f154a5f4-9073-40a7-83a4-0584e0f34eaa" providerId="AD" clId="Web-{DFB377FC-6780-EF80-8D71-B7264BBCAC90}" dt="2024-04-04T09:15:03.511" v="76" actId="20577"/>
          <ac:spMkLst>
            <pc:docMk/>
            <pc:sldMk cId="462704288" sldId="2105"/>
            <ac:spMk id="3" creationId="{5AE4EE60-38AE-9853-DFA1-577B39DDE8DC}"/>
          </ac:spMkLst>
        </pc:spChg>
        <pc:extLst>
          <p:ext xmlns:p="http://schemas.openxmlformats.org/presentationml/2006/main" uri="{D6D511B9-2390-475A-947B-AFAB55BFBCF1}">
            <pc226:cmChg xmlns:pc226="http://schemas.microsoft.com/office/powerpoint/2022/06/main/command" chg="del">
              <pc226:chgData name="Uma Kumari" userId="S::uma.kumari@simplilearn.com::f154a5f4-9073-40a7-83a4-0584e0f34eaa" providerId="AD" clId="Web-{DFB377FC-6780-EF80-8D71-B7264BBCAC90}" dt="2024-04-04T09:39:08.624" v="83"/>
              <pc2:cmMkLst xmlns:pc2="http://schemas.microsoft.com/office/powerpoint/2019/9/main/command">
                <pc:docMk/>
                <pc:sldMk cId="462704288" sldId="2105"/>
                <pc2:cmMk id="{E872020E-331E-482B-97BF-3F91B41BB48E}"/>
              </pc2:cmMkLst>
            </pc226:cmChg>
            <pc226:cmChg xmlns:pc226="http://schemas.microsoft.com/office/powerpoint/2022/06/main/command" chg="del">
              <pc226:chgData name="Uma Kumari" userId="S::uma.kumari@simplilearn.com::f154a5f4-9073-40a7-83a4-0584e0f34eaa" providerId="AD" clId="Web-{DFB377FC-6780-EF80-8D71-B7264BBCAC90}" dt="2024-04-04T09:39:01.780" v="82"/>
              <pc2:cmMkLst xmlns:pc2="http://schemas.microsoft.com/office/powerpoint/2019/9/main/command">
                <pc:docMk/>
                <pc:sldMk cId="462704288" sldId="2105"/>
                <pc2:cmMk id="{E29ED111-8C15-497B-8E76-E3D9A497BBE6}"/>
              </pc2:cmMkLst>
            </pc226:cmChg>
            <pc226:cmChg xmlns:pc226="http://schemas.microsoft.com/office/powerpoint/2022/06/main/command" chg="add mod">
              <pc226:chgData name="Uma Kumari" userId="S::uma.kumari@simplilearn.com::f154a5f4-9073-40a7-83a4-0584e0f34eaa" providerId="AD" clId="Web-{DFB377FC-6780-EF80-8D71-B7264BBCAC90}" dt="2024-04-04T09:39:27.844" v="84"/>
              <pc2:cmMkLst xmlns:pc2="http://schemas.microsoft.com/office/powerpoint/2019/9/main/command">
                <pc:docMk/>
                <pc:sldMk cId="462704288" sldId="2105"/>
                <pc2:cmMk id="{BC2A253C-73F6-48BC-BFDF-8F0910B5B51B}"/>
              </pc2:cmMkLst>
            </pc226:cmChg>
            <pc226:cmChg xmlns:pc226="http://schemas.microsoft.com/office/powerpoint/2022/06/main/command" chg="add">
              <pc226:chgData name="Uma Kumari" userId="S::uma.kumari@simplilearn.com::f154a5f4-9073-40a7-83a4-0584e0f34eaa" providerId="AD" clId="Web-{DFB377FC-6780-EF80-8D71-B7264BBCAC90}" dt="2024-04-04T10:08:43.740" v="86"/>
              <pc2:cmMkLst xmlns:pc2="http://schemas.microsoft.com/office/powerpoint/2019/9/main/command">
                <pc:docMk/>
                <pc:sldMk cId="462704288" sldId="2105"/>
                <pc2:cmMk id="{A061A363-D72F-48F3-805D-5BCE45F17CFC}"/>
              </pc2:cmMkLst>
            </pc226:cmChg>
          </p:ext>
        </pc:extLst>
      </pc:sldChg>
      <pc:sldChg chg="addCm delCm">
        <pc:chgData name="Uma Kumari" userId="S::uma.kumari@simplilearn.com::f154a5f4-9073-40a7-83a4-0584e0f34eaa" providerId="AD" clId="Web-{DFB377FC-6780-EF80-8D71-B7264BBCAC90}" dt="2024-04-04T10:34:47.891" v="100"/>
        <pc:sldMkLst>
          <pc:docMk/>
          <pc:sldMk cId="1118471854" sldId="2113"/>
        </pc:sldMkLst>
        <pc:extLst>
          <p:ext xmlns:p="http://schemas.openxmlformats.org/presentationml/2006/main" uri="{D6D511B9-2390-475A-947B-AFAB55BFBCF1}">
            <pc226:cmChg xmlns:pc226="http://schemas.microsoft.com/office/powerpoint/2022/06/main/command" chg="del">
              <pc226:chgData name="Uma Kumari" userId="S::uma.kumari@simplilearn.com::f154a5f4-9073-40a7-83a4-0584e0f34eaa" providerId="AD" clId="Web-{DFB377FC-6780-EF80-8D71-B7264BBCAC90}" dt="2024-04-04T10:32:12.522" v="99"/>
              <pc2:cmMkLst xmlns:pc2="http://schemas.microsoft.com/office/powerpoint/2019/9/main/command">
                <pc:docMk/>
                <pc:sldMk cId="1118471854" sldId="2113"/>
                <pc2:cmMk id="{9DE13784-98F8-4DBE-AA24-0F7485FD443D}"/>
              </pc2:cmMkLst>
            </pc226:cmChg>
            <pc226:cmChg xmlns:pc226="http://schemas.microsoft.com/office/powerpoint/2022/06/main/command" chg="add">
              <pc226:chgData name="Uma Kumari" userId="S::uma.kumari@simplilearn.com::f154a5f4-9073-40a7-83a4-0584e0f34eaa" providerId="AD" clId="Web-{DFB377FC-6780-EF80-8D71-B7264BBCAC90}" dt="2024-04-04T10:34:47.891" v="100"/>
              <pc2:cmMkLst xmlns:pc2="http://schemas.microsoft.com/office/powerpoint/2019/9/main/command">
                <pc:docMk/>
                <pc:sldMk cId="1118471854" sldId="2113"/>
                <pc2:cmMk id="{97C265CF-5AAE-44EF-BE68-501CBB8D2A1F}"/>
              </pc2:cmMkLst>
            </pc226:cmChg>
          </p:ext>
        </pc:extLst>
      </pc:sldChg>
      <pc:sldChg chg="addCm modCm">
        <pc:chgData name="Uma Kumari" userId="S::uma.kumari@simplilearn.com::f154a5f4-9073-40a7-83a4-0584e0f34eaa" providerId="AD" clId="Web-{DFB377FC-6780-EF80-8D71-B7264BBCAC90}" dt="2024-04-04T09:33:50.637" v="81"/>
        <pc:sldMkLst>
          <pc:docMk/>
          <pc:sldMk cId="1856306468" sldId="2117"/>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DFB377FC-6780-EF80-8D71-B7264BBCAC90}" dt="2024-04-04T09:33:50.637" v="81"/>
              <pc2:cmMkLst xmlns:pc2="http://schemas.microsoft.com/office/powerpoint/2019/9/main/command">
                <pc:docMk/>
                <pc:sldMk cId="1856306468" sldId="2117"/>
                <pc2:cmMk id="{4698F0E0-D3BA-472A-B02F-995AE6E19976}"/>
              </pc2:cmMkLst>
              <pc226:cmRplyChg chg="add">
                <pc226:chgData name="Uma Kumari" userId="S::uma.kumari@simplilearn.com::f154a5f4-9073-40a7-83a4-0584e0f34eaa" providerId="AD" clId="Web-{DFB377FC-6780-EF80-8D71-B7264BBCAC90}" dt="2024-04-04T09:33:50.637" v="81"/>
                <pc2:cmRplyMkLst xmlns:pc2="http://schemas.microsoft.com/office/powerpoint/2019/9/main/command">
                  <pc:docMk/>
                  <pc:sldMk cId="1856306468" sldId="2117"/>
                  <pc2:cmMk id="{4698F0E0-D3BA-472A-B02F-995AE6E19976}"/>
                  <pc2:cmRplyMk id="{4BF97449-105D-48D4-937A-BEE313D350F9}"/>
                </pc2:cmRplyMkLst>
              </pc226:cmRplyChg>
            </pc226:cmChg>
          </p:ext>
        </pc:extLst>
      </pc:sldChg>
      <pc:sldChg chg="modCm">
        <pc:chgData name="Uma Kumari" userId="S::uma.kumari@simplilearn.com::f154a5f4-9073-40a7-83a4-0584e0f34eaa" providerId="AD" clId="Web-{DFB377FC-6780-EF80-8D71-B7264BBCAC90}" dt="2024-04-04T09:33:18.214" v="80"/>
        <pc:sldMkLst>
          <pc:docMk/>
          <pc:sldMk cId="1652990340" sldId="2147"/>
        </pc:sldMkLst>
        <pc:extLst>
          <p:ext xmlns:p="http://schemas.openxmlformats.org/presentationml/2006/main" uri="{D6D511B9-2390-475A-947B-AFAB55BFBCF1}">
            <pc226:cmChg xmlns:pc226="http://schemas.microsoft.com/office/powerpoint/2022/06/main/command" chg="mod">
              <pc226:chgData name="Uma Kumari" userId="S::uma.kumari@simplilearn.com::f154a5f4-9073-40a7-83a4-0584e0f34eaa" providerId="AD" clId="Web-{DFB377FC-6780-EF80-8D71-B7264BBCAC90}" dt="2024-04-04T09:33:18.214" v="80"/>
              <pc2:cmMkLst xmlns:pc2="http://schemas.microsoft.com/office/powerpoint/2019/9/main/command">
                <pc:docMk/>
                <pc:sldMk cId="1652990340" sldId="2147"/>
                <pc2:cmMk id="{DB0EED4B-8E43-437D-A34B-8D1F744B93A4}"/>
              </pc2:cmMkLst>
            </pc226:cmChg>
          </p:ext>
        </pc:extLst>
      </pc:sldChg>
      <pc:sldChg chg="addCm delCm modCm">
        <pc:chgData name="Uma Kumari" userId="S::uma.kumari@simplilearn.com::f154a5f4-9073-40a7-83a4-0584e0f34eaa" providerId="AD" clId="Web-{DFB377FC-6780-EF80-8D71-B7264BBCAC90}" dt="2024-04-04T11:38:47.123" v="133"/>
        <pc:sldMkLst>
          <pc:docMk/>
          <pc:sldMk cId="3579084070" sldId="2203"/>
        </pc:sldMkLst>
        <pc:extLst>
          <p:ext xmlns:p="http://schemas.openxmlformats.org/presentationml/2006/main" uri="{D6D511B9-2390-475A-947B-AFAB55BFBCF1}">
            <pc226:cmChg xmlns:pc226="http://schemas.microsoft.com/office/powerpoint/2022/06/main/command" chg="add mod">
              <pc226:chgData name="Uma Kumari" userId="S::uma.kumari@simplilearn.com::f154a5f4-9073-40a7-83a4-0584e0f34eaa" providerId="AD" clId="Web-{DFB377FC-6780-EF80-8D71-B7264BBCAC90}" dt="2024-04-04T10:30:17.672" v="96"/>
              <pc2:cmMkLst xmlns:pc2="http://schemas.microsoft.com/office/powerpoint/2019/9/main/command">
                <pc:docMk/>
                <pc:sldMk cId="3579084070" sldId="2203"/>
                <pc2:cmMk id="{181B750E-E9EC-4632-AD1B-AFD906FDB74F}"/>
              </pc2:cmMkLst>
            </pc226:cmChg>
            <pc226:cmChg xmlns:pc226="http://schemas.microsoft.com/office/powerpoint/2022/06/main/command" chg="add">
              <pc226:chgData name="Uma Kumari" userId="S::uma.kumari@simplilearn.com::f154a5f4-9073-40a7-83a4-0584e0f34eaa" providerId="AD" clId="Web-{DFB377FC-6780-EF80-8D71-B7264BBCAC90}" dt="2024-04-04T10:31:25.410" v="97"/>
              <pc2:cmMkLst xmlns:pc2="http://schemas.microsoft.com/office/powerpoint/2019/9/main/command">
                <pc:docMk/>
                <pc:sldMk cId="3579084070" sldId="2203"/>
                <pc2:cmMk id="{C0C11825-DCAA-4F54-934E-80310994E8F5}"/>
              </pc2:cmMkLst>
            </pc226:cmChg>
            <pc226:cmChg xmlns:pc226="http://schemas.microsoft.com/office/powerpoint/2022/06/main/command" chg="add">
              <pc226:chgData name="Uma Kumari" userId="S::uma.kumari@simplilearn.com::f154a5f4-9073-40a7-83a4-0584e0f34eaa" providerId="AD" clId="Web-{DFB377FC-6780-EF80-8D71-B7264BBCAC90}" dt="2024-04-04T11:38:47.123" v="133"/>
              <pc2:cmMkLst xmlns:pc2="http://schemas.microsoft.com/office/powerpoint/2019/9/main/command">
                <pc:docMk/>
                <pc:sldMk cId="3579084070" sldId="2203"/>
                <pc2:cmMk id="{7FC1383D-8852-4756-A2E2-598473E90D76}"/>
              </pc2:cmMkLst>
            </pc226:cmChg>
            <pc226:cmChg xmlns:pc226="http://schemas.microsoft.com/office/powerpoint/2022/06/main/command" chg="add del">
              <pc226:chgData name="Uma Kumari" userId="S::uma.kumari@simplilearn.com::f154a5f4-9073-40a7-83a4-0584e0f34eaa" providerId="AD" clId="Web-{DFB377FC-6780-EF80-8D71-B7264BBCAC90}" dt="2024-04-04T10:29:34.810" v="95"/>
              <pc2:cmMkLst xmlns:pc2="http://schemas.microsoft.com/office/powerpoint/2019/9/main/command">
                <pc:docMk/>
                <pc:sldMk cId="3579084070" sldId="2203"/>
                <pc2:cmMk id="{11DFF2DD-8622-4321-B857-3A78812EE502}"/>
              </pc2:cmMkLst>
            </pc226:cmChg>
          </p:ext>
        </pc:extLst>
      </pc:sldChg>
      <pc:sldChg chg="modSp addCm delCm modNotes">
        <pc:chgData name="Uma Kumari" userId="S::uma.kumari@simplilearn.com::f154a5f4-9073-40a7-83a4-0584e0f34eaa" providerId="AD" clId="Web-{DFB377FC-6780-EF80-8D71-B7264BBCAC90}" dt="2024-04-04T10:58:25.064" v="132"/>
        <pc:sldMkLst>
          <pc:docMk/>
          <pc:sldMk cId="3735931354" sldId="2206"/>
        </pc:sldMkLst>
        <pc:spChg chg="mod">
          <ac:chgData name="Uma Kumari" userId="S::uma.kumari@simplilearn.com::f154a5f4-9073-40a7-83a4-0584e0f34eaa" providerId="AD" clId="Web-{DFB377FC-6780-EF80-8D71-B7264BBCAC90}" dt="2024-04-04T10:37:43.697" v="118" actId="20577"/>
          <ac:spMkLst>
            <pc:docMk/>
            <pc:sldMk cId="3735931354" sldId="2206"/>
            <ac:spMk id="3" creationId="{0462AC37-AF0C-8E1F-A429-F39E0AAC6E4E}"/>
          </ac:spMkLst>
        </pc:spChg>
        <pc:extLst>
          <p:ext xmlns:p="http://schemas.openxmlformats.org/presentationml/2006/main" uri="{D6D511B9-2390-475A-947B-AFAB55BFBCF1}">
            <pc226:cmChg xmlns:pc226="http://schemas.microsoft.com/office/powerpoint/2022/06/main/command" chg="add del">
              <pc226:chgData name="Uma Kumari" userId="S::uma.kumari@simplilearn.com::f154a5f4-9073-40a7-83a4-0584e0f34eaa" providerId="AD" clId="Web-{DFB377FC-6780-EF80-8D71-B7264BBCAC90}" dt="2024-04-04T10:57:24.576" v="131"/>
              <pc2:cmMkLst xmlns:pc2="http://schemas.microsoft.com/office/powerpoint/2019/9/main/command">
                <pc:docMk/>
                <pc:sldMk cId="3735931354" sldId="2206"/>
                <pc2:cmMk id="{1474F176-9060-4670-856D-246A4C1B2C41}"/>
              </pc2:cmMkLst>
            </pc226:cmChg>
            <pc226:cmChg xmlns:pc226="http://schemas.microsoft.com/office/powerpoint/2022/06/main/command" chg="add">
              <pc226:chgData name="Uma Kumari" userId="S::uma.kumari@simplilearn.com::f154a5f4-9073-40a7-83a4-0584e0f34eaa" providerId="AD" clId="Web-{DFB377FC-6780-EF80-8D71-B7264BBCAC90}" dt="2024-04-04T10:58:25.064" v="132"/>
              <pc2:cmMkLst xmlns:pc2="http://schemas.microsoft.com/office/powerpoint/2019/9/main/command">
                <pc:docMk/>
                <pc:sldMk cId="3735931354" sldId="2206"/>
                <pc2:cmMk id="{3B85E5D7-1397-4650-8C2A-50E97FE00458}"/>
              </pc2:cmMkLst>
            </pc226:cmChg>
          </p:ext>
        </pc:extLst>
      </pc:sldChg>
      <pc:sldChg chg="addCm">
        <pc:chgData name="Uma Kumari" userId="S::uma.kumari@simplilearn.com::f154a5f4-9073-40a7-83a4-0584e0f34eaa" providerId="AD" clId="Web-{DFB377FC-6780-EF80-8D71-B7264BBCAC90}" dt="2024-04-04T10:31:59.584" v="98"/>
        <pc:sldMkLst>
          <pc:docMk/>
          <pc:sldMk cId="1882390640" sldId="2220"/>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DFB377FC-6780-EF80-8D71-B7264BBCAC90}" dt="2024-04-04T10:31:59.584" v="98"/>
              <pc2:cmMkLst xmlns:pc2="http://schemas.microsoft.com/office/powerpoint/2019/9/main/command">
                <pc:docMk/>
                <pc:sldMk cId="1882390640" sldId="2220"/>
                <pc2:cmMk id="{3914E5F5-C0BB-46B7-B744-01174CD1769A}"/>
              </pc2:cmMkLst>
            </pc226:cmChg>
          </p:ext>
        </pc:extLst>
      </pc:sldChg>
      <pc:sldChg chg="add addCm delCm modCm">
        <pc:chgData name="Uma Kumari" userId="S::uma.kumari@simplilearn.com::f154a5f4-9073-40a7-83a4-0584e0f34eaa" providerId="AD" clId="Web-{DFB377FC-6780-EF80-8D71-B7264BBCAC90}" dt="2024-04-04T10:29:16.247" v="94"/>
        <pc:sldMkLst>
          <pc:docMk/>
          <pc:sldMk cId="1638491924" sldId="2223"/>
        </pc:sldMkLst>
        <pc:extLst>
          <p:ext xmlns:p="http://schemas.openxmlformats.org/presentationml/2006/main" uri="{D6D511B9-2390-475A-947B-AFAB55BFBCF1}">
            <pc226:cmChg xmlns:pc226="http://schemas.microsoft.com/office/powerpoint/2022/06/main/command" chg="del">
              <pc226:chgData name="Uma Kumari" userId="S::uma.kumari@simplilearn.com::f154a5f4-9073-40a7-83a4-0584e0f34eaa" providerId="AD" clId="Web-{DFB377FC-6780-EF80-8D71-B7264BBCAC90}" dt="2024-04-04T10:09:19.226" v="90"/>
              <pc2:cmMkLst xmlns:pc2="http://schemas.microsoft.com/office/powerpoint/2019/9/main/command">
                <pc:docMk/>
                <pc:sldMk cId="1638491924" sldId="2223"/>
                <pc2:cmMk id="{42FC585B-3AB5-4C32-A7F4-63C87BC397C5}"/>
              </pc2:cmMkLst>
            </pc226:cmChg>
            <pc226:cmChg xmlns:pc226="http://schemas.microsoft.com/office/powerpoint/2022/06/main/command" chg="del">
              <pc226:chgData name="Uma Kumari" userId="S::uma.kumari@simplilearn.com::f154a5f4-9073-40a7-83a4-0584e0f34eaa" providerId="AD" clId="Web-{DFB377FC-6780-EF80-8D71-B7264BBCAC90}" dt="2024-04-04T10:09:17.148" v="89"/>
              <pc2:cmMkLst xmlns:pc2="http://schemas.microsoft.com/office/powerpoint/2019/9/main/command">
                <pc:docMk/>
                <pc:sldMk cId="1638491924" sldId="2223"/>
                <pc2:cmMk id="{7627B9B2-FAD7-41A9-AB86-56B5778E55C3}"/>
              </pc2:cmMkLst>
            </pc226:cmChg>
            <pc226:cmChg xmlns:pc226="http://schemas.microsoft.com/office/powerpoint/2022/06/main/command" chg="del">
              <pc226:chgData name="Uma Kumari" userId="S::uma.kumari@simplilearn.com::f154a5f4-9073-40a7-83a4-0584e0f34eaa" providerId="AD" clId="Web-{DFB377FC-6780-EF80-8D71-B7264BBCAC90}" dt="2024-04-04T10:09:14.835" v="88"/>
              <pc2:cmMkLst xmlns:pc2="http://schemas.microsoft.com/office/powerpoint/2019/9/main/command">
                <pc:docMk/>
                <pc:sldMk cId="1638491924" sldId="2223"/>
                <pc2:cmMk id="{A763E4CD-7300-4F4B-B99A-7366B5E3AAF0}"/>
              </pc2:cmMkLst>
            </pc226:cmChg>
            <pc226:cmChg xmlns:pc226="http://schemas.microsoft.com/office/powerpoint/2022/06/main/command" chg="add mod">
              <pc226:chgData name="Uma Kumari" userId="S::uma.kumari@simplilearn.com::f154a5f4-9073-40a7-83a4-0584e0f34eaa" providerId="AD" clId="Web-{DFB377FC-6780-EF80-8D71-B7264BBCAC90}" dt="2024-04-04T10:29:16.247" v="94"/>
              <pc2:cmMkLst xmlns:pc2="http://schemas.microsoft.com/office/powerpoint/2019/9/main/command">
                <pc:docMk/>
                <pc:sldMk cId="1638491924" sldId="2223"/>
                <pc2:cmMk id="{091A8DE0-22FA-49F5-B326-503834874013}"/>
              </pc2:cmMkLst>
            </pc226:cmChg>
          </p:ext>
        </pc:extLst>
      </pc:sldChg>
      <pc:sldChg chg="add replId">
        <pc:chgData name="Uma Kumari" userId="S::uma.kumari@simplilearn.com::f154a5f4-9073-40a7-83a4-0584e0f34eaa" providerId="AD" clId="Web-{DFB377FC-6780-EF80-8D71-B7264BBCAC90}" dt="2024-04-04T10:35:34.065" v="101"/>
        <pc:sldMkLst>
          <pc:docMk/>
          <pc:sldMk cId="595641172" sldId="2224"/>
        </pc:sldMkLst>
      </pc:sldChg>
    </pc:docChg>
  </pc:docChgLst>
  <pc:docChgLst>
    <pc:chgData name="Aleena Raj" userId="S::aleena.raj@simplilearn.com::a8a118e5-a6ae-42e0-9165-fbbc7d58dfa2" providerId="AD" clId="Web-{ED73A0D0-F76F-8A05-1841-CD58624A27E2}"/>
    <pc:docChg chg="">
      <pc:chgData name="Aleena Raj" userId="S::aleena.raj@simplilearn.com::a8a118e5-a6ae-42e0-9165-fbbc7d58dfa2" providerId="AD" clId="Web-{ED73A0D0-F76F-8A05-1841-CD58624A27E2}" dt="2024-04-13T16:26:32.408" v="14"/>
      <pc:docMkLst>
        <pc:docMk/>
      </pc:docMkLst>
      <pc:sldChg chg="addCm modCm">
        <pc:chgData name="Aleena Raj" userId="S::aleena.raj@simplilearn.com::a8a118e5-a6ae-42e0-9165-fbbc7d58dfa2" providerId="AD" clId="Web-{ED73A0D0-F76F-8A05-1841-CD58624A27E2}" dt="2024-04-13T16:26:32.408" v="14"/>
        <pc:sldMkLst>
          <pc:docMk/>
          <pc:sldMk cId="2475413167" sldId="392"/>
        </pc:sldMkLst>
        <pc:extLst>
          <p:ext xmlns:p="http://schemas.openxmlformats.org/presentationml/2006/main" uri="{D6D511B9-2390-475A-947B-AFAB55BFBCF1}">
            <pc226:cmChg xmlns:pc226="http://schemas.microsoft.com/office/powerpoint/2022/06/main/command" chg="">
              <pc226:chgData name="Aleena Raj" userId="S::aleena.raj@simplilearn.com::a8a118e5-a6ae-42e0-9165-fbbc7d58dfa2" providerId="AD" clId="Web-{ED73A0D0-F76F-8A05-1841-CD58624A27E2}" dt="2024-04-13T15:46:29.078" v="7"/>
              <pc2:cmMkLst xmlns:pc2="http://schemas.microsoft.com/office/powerpoint/2019/9/main/command">
                <pc:docMk/>
                <pc:sldMk cId="2475413167" sldId="392"/>
                <pc2:cmMk id="{82861D20-9456-4991-BA88-1138A6B65B8A}"/>
              </pc2:cmMkLst>
              <pc226:cmRplyChg chg="add">
                <pc226:chgData name="Aleena Raj" userId="S::aleena.raj@simplilearn.com::a8a118e5-a6ae-42e0-9165-fbbc7d58dfa2" providerId="AD" clId="Web-{ED73A0D0-F76F-8A05-1841-CD58624A27E2}" dt="2024-04-13T15:46:29.078" v="7"/>
                <pc2:cmRplyMkLst xmlns:pc2="http://schemas.microsoft.com/office/powerpoint/2019/9/main/command">
                  <pc:docMk/>
                  <pc:sldMk cId="2475413167" sldId="392"/>
                  <pc2:cmMk id="{82861D20-9456-4991-BA88-1138A6B65B8A}"/>
                  <pc2:cmRplyMk id="{860AF46B-8F00-4777-A1AB-D5805948BBBB}"/>
                </pc2:cmRplyMkLst>
              </pc226:cmRplyChg>
            </pc226:cmChg>
            <pc226:cmChg xmlns:pc226="http://schemas.microsoft.com/office/powerpoint/2022/06/main/command" chg="add">
              <pc226:chgData name="Aleena Raj" userId="S::aleena.raj@simplilearn.com::a8a118e5-a6ae-42e0-9165-fbbc7d58dfa2" providerId="AD" clId="Web-{ED73A0D0-F76F-8A05-1841-CD58624A27E2}" dt="2024-04-13T16:26:32.408" v="14"/>
              <pc2:cmMkLst xmlns:pc2="http://schemas.microsoft.com/office/powerpoint/2019/9/main/command">
                <pc:docMk/>
                <pc:sldMk cId="2475413167" sldId="392"/>
                <pc2:cmMk id="{39CAFA6A-7365-462E-96E4-95BF66E757F0}"/>
              </pc2:cmMkLst>
            </pc226:cmChg>
          </p:ext>
        </pc:extLst>
      </pc:sldChg>
      <pc:sldChg chg="addCm">
        <pc:chgData name="Aleena Raj" userId="S::aleena.raj@simplilearn.com::a8a118e5-a6ae-42e0-9165-fbbc7d58dfa2" providerId="AD" clId="Web-{ED73A0D0-F76F-8A05-1841-CD58624A27E2}" dt="2024-04-13T16:13:00.420" v="10"/>
        <pc:sldMkLst>
          <pc:docMk/>
          <pc:sldMk cId="3344561794" sldId="494"/>
        </pc:sldMkLst>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ED73A0D0-F76F-8A05-1841-CD58624A27E2}" dt="2024-04-13T16:13:00.420" v="10"/>
              <pc2:cmMkLst xmlns:pc2="http://schemas.microsoft.com/office/powerpoint/2019/9/main/command">
                <pc:docMk/>
                <pc:sldMk cId="3344561794" sldId="494"/>
                <pc2:cmMk id="{D4A6B7DA-8004-48F7-99AD-2D56FD740A77}"/>
              </pc2:cmMkLst>
            </pc226:cmChg>
          </p:ext>
        </pc:extLst>
      </pc:sldChg>
      <pc:sldChg chg="addCm">
        <pc:chgData name="Aleena Raj" userId="S::aleena.raj@simplilearn.com::a8a118e5-a6ae-42e0-9165-fbbc7d58dfa2" providerId="AD" clId="Web-{ED73A0D0-F76F-8A05-1841-CD58624A27E2}" dt="2024-04-13T15:37:48.168" v="2"/>
        <pc:sldMkLst>
          <pc:docMk/>
          <pc:sldMk cId="1252645190" sldId="2103"/>
        </pc:sldMkLst>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ED73A0D0-F76F-8A05-1841-CD58624A27E2}" dt="2024-04-13T15:37:48.168" v="2"/>
              <pc2:cmMkLst xmlns:pc2="http://schemas.microsoft.com/office/powerpoint/2019/9/main/command">
                <pc:docMk/>
                <pc:sldMk cId="1252645190" sldId="2103"/>
                <pc2:cmMk id="{41F35BFB-B7DD-4AB3-A926-204CE76FB4EC}"/>
              </pc2:cmMkLst>
            </pc226:cmChg>
          </p:ext>
        </pc:extLst>
      </pc:sldChg>
      <pc:sldChg chg="addCm">
        <pc:chgData name="Aleena Raj" userId="S::aleena.raj@simplilearn.com::a8a118e5-a6ae-42e0-9165-fbbc7d58dfa2" providerId="AD" clId="Web-{ED73A0D0-F76F-8A05-1841-CD58624A27E2}" dt="2024-04-13T15:40:19.627" v="3"/>
        <pc:sldMkLst>
          <pc:docMk/>
          <pc:sldMk cId="3965964026" sldId="2118"/>
        </pc:sldMkLst>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ED73A0D0-F76F-8A05-1841-CD58624A27E2}" dt="2024-04-13T15:40:19.627" v="3"/>
              <pc2:cmMkLst xmlns:pc2="http://schemas.microsoft.com/office/powerpoint/2019/9/main/command">
                <pc:docMk/>
                <pc:sldMk cId="3965964026" sldId="2118"/>
                <pc2:cmMk id="{83DBF533-D453-4029-8EA6-0E5C9F1A91B9}"/>
              </pc2:cmMkLst>
            </pc226:cmChg>
          </p:ext>
        </pc:extLst>
      </pc:sldChg>
      <pc:sldChg chg="addCm">
        <pc:chgData name="Aleena Raj" userId="S::aleena.raj@simplilearn.com::a8a118e5-a6ae-42e0-9165-fbbc7d58dfa2" providerId="AD" clId="Web-{ED73A0D0-F76F-8A05-1841-CD58624A27E2}" dt="2024-04-13T16:14:26.408" v="11"/>
        <pc:sldMkLst>
          <pc:docMk/>
          <pc:sldMk cId="149842888" sldId="2119"/>
        </pc:sldMkLst>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ED73A0D0-F76F-8A05-1841-CD58624A27E2}" dt="2024-04-13T16:14:26.408" v="11"/>
              <pc2:cmMkLst xmlns:pc2="http://schemas.microsoft.com/office/powerpoint/2019/9/main/command">
                <pc:docMk/>
                <pc:sldMk cId="149842888" sldId="2119"/>
                <pc2:cmMk id="{AF991D5C-CDC6-4B55-9AE3-992F3457F958}"/>
              </pc2:cmMkLst>
            </pc226:cmChg>
          </p:ext>
        </pc:extLst>
      </pc:sldChg>
      <pc:sldChg chg="addCm">
        <pc:chgData name="Aleena Raj" userId="S::aleena.raj@simplilearn.com::a8a118e5-a6ae-42e0-9165-fbbc7d58dfa2" providerId="AD" clId="Web-{ED73A0D0-F76F-8A05-1841-CD58624A27E2}" dt="2024-04-13T15:41:17.738" v="4"/>
        <pc:sldMkLst>
          <pc:docMk/>
          <pc:sldMk cId="3997974034" sldId="2122"/>
        </pc:sldMkLst>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ED73A0D0-F76F-8A05-1841-CD58624A27E2}" dt="2024-04-13T15:41:17.738" v="4"/>
              <pc2:cmMkLst xmlns:pc2="http://schemas.microsoft.com/office/powerpoint/2019/9/main/command">
                <pc:docMk/>
                <pc:sldMk cId="3997974034" sldId="2122"/>
                <pc2:cmMk id="{FE2D2A51-FFFB-4665-ADE6-43ABB5CCD6BD}"/>
              </pc2:cmMkLst>
            </pc226:cmChg>
          </p:ext>
        </pc:extLst>
      </pc:sldChg>
      <pc:sldChg chg="modCm">
        <pc:chgData name="Aleena Raj" userId="S::aleena.raj@simplilearn.com::a8a118e5-a6ae-42e0-9165-fbbc7d58dfa2" providerId="AD" clId="Web-{ED73A0D0-F76F-8A05-1841-CD58624A27E2}" dt="2024-04-13T16:22:08.940" v="13"/>
        <pc:sldMkLst>
          <pc:docMk/>
          <pc:sldMk cId="325802235" sldId="2129"/>
        </pc:sldMkLst>
        <pc:extLst>
          <p:ext xmlns:p="http://schemas.openxmlformats.org/presentationml/2006/main" uri="{D6D511B9-2390-475A-947B-AFAB55BFBCF1}">
            <pc226:cmChg xmlns:pc226="http://schemas.microsoft.com/office/powerpoint/2022/06/main/command" chg="mod">
              <pc226:chgData name="Aleena Raj" userId="S::aleena.raj@simplilearn.com::a8a118e5-a6ae-42e0-9165-fbbc7d58dfa2" providerId="AD" clId="Web-{ED73A0D0-F76F-8A05-1841-CD58624A27E2}" dt="2024-04-13T16:22:08.940" v="13"/>
              <pc2:cmMkLst xmlns:pc2="http://schemas.microsoft.com/office/powerpoint/2019/9/main/command">
                <pc:docMk/>
                <pc:sldMk cId="325802235" sldId="2129"/>
                <pc2:cmMk id="{256DC289-F507-4702-9E04-6D583341F539}"/>
              </pc2:cmMkLst>
              <pc226:cmRplyChg chg="add">
                <pc226:chgData name="Aleena Raj" userId="S::aleena.raj@simplilearn.com::a8a118e5-a6ae-42e0-9165-fbbc7d58dfa2" providerId="AD" clId="Web-{ED73A0D0-F76F-8A05-1841-CD58624A27E2}" dt="2024-04-13T16:22:08.940" v="13"/>
                <pc2:cmRplyMkLst xmlns:pc2="http://schemas.microsoft.com/office/powerpoint/2019/9/main/command">
                  <pc:docMk/>
                  <pc:sldMk cId="325802235" sldId="2129"/>
                  <pc2:cmMk id="{256DC289-F507-4702-9E04-6D583341F539}"/>
                  <pc2:cmRplyMk id="{2C51F029-CC78-464D-9BB7-3F39D1FDC140}"/>
                </pc2:cmRplyMkLst>
              </pc226:cmRplyChg>
              <pc226:cmRplyChg chg="add del">
                <pc226:chgData name="Aleena Raj" userId="S::aleena.raj@simplilearn.com::a8a118e5-a6ae-42e0-9165-fbbc7d58dfa2" providerId="AD" clId="Web-{ED73A0D0-F76F-8A05-1841-CD58624A27E2}" dt="2024-04-13T16:21:34.814" v="12"/>
                <pc2:cmRplyMkLst xmlns:pc2="http://schemas.microsoft.com/office/powerpoint/2019/9/main/command">
                  <pc:docMk/>
                  <pc:sldMk cId="325802235" sldId="2129"/>
                  <pc2:cmMk id="{256DC289-F507-4702-9E04-6D583341F539}"/>
                  <pc2:cmRplyMk id="{F0B9FB84-84DF-4F72-8C1B-5852618BA649}"/>
                </pc2:cmRplyMkLst>
              </pc226:cmRplyChg>
            </pc226:cmChg>
          </p:ext>
        </pc:extLst>
      </pc:sldChg>
      <pc:sldChg chg="addCm">
        <pc:chgData name="Aleena Raj" userId="S::aleena.raj@simplilearn.com::a8a118e5-a6ae-42e0-9165-fbbc7d58dfa2" providerId="AD" clId="Web-{ED73A0D0-F76F-8A05-1841-CD58624A27E2}" dt="2024-04-13T16:06:03.793" v="8"/>
        <pc:sldMkLst>
          <pc:docMk/>
          <pc:sldMk cId="2198249275" sldId="2219"/>
        </pc:sldMkLst>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ED73A0D0-F76F-8A05-1841-CD58624A27E2}" dt="2024-04-13T16:06:03.793" v="8"/>
              <pc2:cmMkLst xmlns:pc2="http://schemas.microsoft.com/office/powerpoint/2019/9/main/command">
                <pc:docMk/>
                <pc:sldMk cId="2198249275" sldId="2219"/>
                <pc2:cmMk id="{0FD55C08-BF27-4C4D-8832-4926A22A5044}"/>
              </pc2:cmMkLst>
            </pc226:cmChg>
          </p:ext>
        </pc:extLst>
      </pc:sldChg>
      <pc:sldChg chg="addCm">
        <pc:chgData name="Aleena Raj" userId="S::aleena.raj@simplilearn.com::a8a118e5-a6ae-42e0-9165-fbbc7d58dfa2" providerId="AD" clId="Web-{ED73A0D0-F76F-8A05-1841-CD58624A27E2}" dt="2024-04-13T16:10:56.556" v="9"/>
        <pc:sldMkLst>
          <pc:docMk/>
          <pc:sldMk cId="4138042651" sldId="2222"/>
        </pc:sldMkLst>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ED73A0D0-F76F-8A05-1841-CD58624A27E2}" dt="2024-04-13T16:10:56.556" v="9"/>
              <pc2:cmMkLst xmlns:pc2="http://schemas.microsoft.com/office/powerpoint/2019/9/main/command">
                <pc:docMk/>
                <pc:sldMk cId="4138042651" sldId="2222"/>
                <pc2:cmMk id="{CD7D6072-0992-4F2A-9435-001E42A59DD0}"/>
              </pc2:cmMkLst>
            </pc226:cmChg>
          </p:ext>
        </pc:extLst>
      </pc:sldChg>
      <pc:sldChg chg="modCm">
        <pc:chgData name="Aleena Raj" userId="S::aleena.raj@simplilearn.com::a8a118e5-a6ae-42e0-9165-fbbc7d58dfa2" providerId="AD" clId="Web-{ED73A0D0-F76F-8A05-1841-CD58624A27E2}" dt="2024-04-13T15:27:57.566" v="1"/>
        <pc:sldMkLst>
          <pc:docMk/>
          <pc:sldMk cId="1638491924" sldId="2223"/>
        </pc:sldMkLst>
        <pc:extLst>
          <p:ext xmlns:p="http://schemas.openxmlformats.org/presentationml/2006/main" uri="{D6D511B9-2390-475A-947B-AFAB55BFBCF1}">
            <pc226:cmChg xmlns:pc226="http://schemas.microsoft.com/office/powerpoint/2022/06/main/command" chg="">
              <pc226:chgData name="Aleena Raj" userId="S::aleena.raj@simplilearn.com::a8a118e5-a6ae-42e0-9165-fbbc7d58dfa2" providerId="AD" clId="Web-{ED73A0D0-F76F-8A05-1841-CD58624A27E2}" dt="2024-04-13T15:27:57.566" v="1"/>
              <pc2:cmMkLst xmlns:pc2="http://schemas.microsoft.com/office/powerpoint/2019/9/main/command">
                <pc:docMk/>
                <pc:sldMk cId="1638491924" sldId="2223"/>
                <pc2:cmMk id="{49A57270-8972-4651-84FF-D447A7E65700}"/>
              </pc2:cmMkLst>
              <pc226:cmRplyChg chg="add">
                <pc226:chgData name="Aleena Raj" userId="S::aleena.raj@simplilearn.com::a8a118e5-a6ae-42e0-9165-fbbc7d58dfa2" providerId="AD" clId="Web-{ED73A0D0-F76F-8A05-1841-CD58624A27E2}" dt="2024-04-13T15:27:57.566" v="1"/>
                <pc2:cmRplyMkLst xmlns:pc2="http://schemas.microsoft.com/office/powerpoint/2019/9/main/command">
                  <pc:docMk/>
                  <pc:sldMk cId="1638491924" sldId="2223"/>
                  <pc2:cmMk id="{49A57270-8972-4651-84FF-D447A7E65700}"/>
                  <pc2:cmRplyMk id="{B853A982-53B0-4665-9416-3476465C2F52}"/>
                </pc2:cmRplyMkLst>
              </pc226:cmRplyChg>
              <pc226:cmRplyChg chg="add">
                <pc226:chgData name="Aleena Raj" userId="S::aleena.raj@simplilearn.com::a8a118e5-a6ae-42e0-9165-fbbc7d58dfa2" providerId="AD" clId="Web-{ED73A0D0-F76F-8A05-1841-CD58624A27E2}" dt="2024-04-13T15:27:38.581" v="0"/>
                <pc2:cmRplyMkLst xmlns:pc2="http://schemas.microsoft.com/office/powerpoint/2019/9/main/command">
                  <pc:docMk/>
                  <pc:sldMk cId="1638491924" sldId="2223"/>
                  <pc2:cmMk id="{49A57270-8972-4651-84FF-D447A7E65700}"/>
                  <pc2:cmRplyMk id="{0D7A4BE0-9324-4470-AA09-69E27E5FE981}"/>
                </pc2:cmRplyMkLst>
              </pc226:cmRplyChg>
            </pc226:cmChg>
          </p:ext>
        </pc:extLst>
      </pc:sldChg>
    </pc:docChg>
  </pc:docChgLst>
  <pc:docChgLst>
    <pc:chgData name="Guwalani Kunal" userId="18ebe22a-2a61-47bf-9fc2-2bfaf0cd3e75" providerId="ADAL" clId="{1C9E72A8-8895-44C8-AE63-7E06BA5F25B7}"/>
    <pc:docChg chg="undo custSel modSld">
      <pc:chgData name="Guwalani Kunal" userId="18ebe22a-2a61-47bf-9fc2-2bfaf0cd3e75" providerId="ADAL" clId="{1C9E72A8-8895-44C8-AE63-7E06BA5F25B7}" dt="2024-04-04T04:29:19.400" v="149"/>
      <pc:docMkLst>
        <pc:docMk/>
      </pc:docMkLst>
      <pc:sldChg chg="modSp mod modNotesTx">
        <pc:chgData name="Guwalani Kunal" userId="18ebe22a-2a61-47bf-9fc2-2bfaf0cd3e75" providerId="ADAL" clId="{1C9E72A8-8895-44C8-AE63-7E06BA5F25B7}" dt="2024-04-04T04:28:43.561" v="145"/>
        <pc:sldMkLst>
          <pc:docMk/>
          <pc:sldMk cId="462704288" sldId="2105"/>
        </pc:sldMkLst>
        <pc:spChg chg="mod">
          <ac:chgData name="Guwalani Kunal" userId="18ebe22a-2a61-47bf-9fc2-2bfaf0cd3e75" providerId="ADAL" clId="{1C9E72A8-8895-44C8-AE63-7E06BA5F25B7}" dt="2024-04-04T04:28:01.595" v="81" actId="20577"/>
          <ac:spMkLst>
            <pc:docMk/>
            <pc:sldMk cId="462704288" sldId="2105"/>
            <ac:spMk id="9" creationId="{8D016F39-9DE3-E0CE-7728-71B6691B6EF9}"/>
          </ac:spMkLst>
        </pc:spChg>
        <pc:picChg chg="mod">
          <ac:chgData name="Guwalani Kunal" userId="18ebe22a-2a61-47bf-9fc2-2bfaf0cd3e75" providerId="ADAL" clId="{1C9E72A8-8895-44C8-AE63-7E06BA5F25B7}" dt="2024-04-04T04:18:58.443" v="15" actId="1076"/>
          <ac:picMkLst>
            <pc:docMk/>
            <pc:sldMk cId="462704288" sldId="2105"/>
            <ac:picMk id="6" creationId="{8B2D1047-6167-BAEE-89BC-4DF47BB82AFE}"/>
          </ac:picMkLst>
        </pc:picChg>
      </pc:sldChg>
      <pc:sldChg chg="modSp mod">
        <pc:chgData name="Guwalani Kunal" userId="18ebe22a-2a61-47bf-9fc2-2bfaf0cd3e75" providerId="ADAL" clId="{1C9E72A8-8895-44C8-AE63-7E06BA5F25B7}" dt="2024-04-04T04:25:11.717" v="70" actId="20577"/>
        <pc:sldMkLst>
          <pc:docMk/>
          <pc:sldMk cId="3858883493" sldId="2144"/>
        </pc:sldMkLst>
        <pc:spChg chg="mod">
          <ac:chgData name="Guwalani Kunal" userId="18ebe22a-2a61-47bf-9fc2-2bfaf0cd3e75" providerId="ADAL" clId="{1C9E72A8-8895-44C8-AE63-7E06BA5F25B7}" dt="2024-04-04T04:25:11.717" v="70" actId="20577"/>
          <ac:spMkLst>
            <pc:docMk/>
            <pc:sldMk cId="3858883493" sldId="2144"/>
            <ac:spMk id="6" creationId="{1881DD73-7878-6AA4-526B-09B9A374C114}"/>
          </ac:spMkLst>
        </pc:spChg>
      </pc:sldChg>
      <pc:sldChg chg="modNotesTx">
        <pc:chgData name="Guwalani Kunal" userId="18ebe22a-2a61-47bf-9fc2-2bfaf0cd3e75" providerId="ADAL" clId="{1C9E72A8-8895-44C8-AE63-7E06BA5F25B7}" dt="2024-04-04T04:28:57.867" v="147"/>
        <pc:sldMkLst>
          <pc:docMk/>
          <pc:sldMk cId="532332288" sldId="2182"/>
        </pc:sldMkLst>
      </pc:sldChg>
      <pc:sldChg chg="modNotesTx">
        <pc:chgData name="Guwalani Kunal" userId="18ebe22a-2a61-47bf-9fc2-2bfaf0cd3e75" providerId="ADAL" clId="{1C9E72A8-8895-44C8-AE63-7E06BA5F25B7}" dt="2024-04-04T04:29:07.031" v="148"/>
        <pc:sldMkLst>
          <pc:docMk/>
          <pc:sldMk cId="2183436916" sldId="2202"/>
        </pc:sldMkLst>
      </pc:sldChg>
      <pc:sldChg chg="modNotesTx">
        <pc:chgData name="Guwalani Kunal" userId="18ebe22a-2a61-47bf-9fc2-2bfaf0cd3e75" providerId="ADAL" clId="{1C9E72A8-8895-44C8-AE63-7E06BA5F25B7}" dt="2024-04-04T04:29:19.400" v="149"/>
        <pc:sldMkLst>
          <pc:docMk/>
          <pc:sldMk cId="861446881" sldId="2214"/>
        </pc:sldMkLst>
      </pc:sldChg>
      <pc:sldChg chg="modNotesTx">
        <pc:chgData name="Guwalani Kunal" userId="18ebe22a-2a61-47bf-9fc2-2bfaf0cd3e75" providerId="ADAL" clId="{1C9E72A8-8895-44C8-AE63-7E06BA5F25B7}" dt="2024-04-04T04:28:50.900" v="146"/>
        <pc:sldMkLst>
          <pc:docMk/>
          <pc:sldMk cId="1962431571" sldId="2216"/>
        </pc:sldMkLst>
      </pc:sldChg>
      <pc:sldChg chg="modNotesTx">
        <pc:chgData name="Guwalani Kunal" userId="18ebe22a-2a61-47bf-9fc2-2bfaf0cd3e75" providerId="ADAL" clId="{1C9E72A8-8895-44C8-AE63-7E06BA5F25B7}" dt="2024-04-04T04:28:40.035" v="144"/>
        <pc:sldMkLst>
          <pc:docMk/>
          <pc:sldMk cId="1566558707" sldId="2221"/>
        </pc:sldMkLst>
      </pc:sldChg>
    </pc:docChg>
  </pc:docChgLst>
  <pc:docChgLst>
    <pc:chgData name="Uma Kumari" userId="f154a5f4-9073-40a7-83a4-0584e0f34eaa" providerId="ADAL" clId="{087EAA1C-D6F2-44FF-B50F-93D095366941}"/>
    <pc:docChg chg="undo custSel addSld delSld modSld">
      <pc:chgData name="Uma Kumari" userId="f154a5f4-9073-40a7-83a4-0584e0f34eaa" providerId="ADAL" clId="{087EAA1C-D6F2-44FF-B50F-93D095366941}" dt="2024-04-04T15:43:03.829" v="507"/>
      <pc:docMkLst>
        <pc:docMk/>
      </pc:docMkLst>
      <pc:sldChg chg="addCm">
        <pc:chgData name="Uma Kumari" userId="f154a5f4-9073-40a7-83a4-0584e0f34eaa" providerId="ADAL" clId="{087EAA1C-D6F2-44FF-B50F-93D095366941}" dt="2024-04-04T15:43:03.829" v="507"/>
        <pc:sldMkLst>
          <pc:docMk/>
          <pc:sldMk cId="581828306" sldId="256"/>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087EAA1C-D6F2-44FF-B50F-93D095366941}" dt="2024-04-04T15:43:03.829" v="507"/>
              <pc2:cmMkLst xmlns:pc2="http://schemas.microsoft.com/office/powerpoint/2019/9/main/command">
                <pc:docMk/>
                <pc:sldMk cId="581828306" sldId="256"/>
                <pc2:cmMk id="{E83878CE-187C-48E1-972C-E6C8128C71C9}"/>
              </pc2:cmMkLst>
            </pc226:cmChg>
          </p:ext>
        </pc:extLst>
      </pc:sldChg>
      <pc:sldChg chg="addCm">
        <pc:chgData name="Uma Kumari" userId="f154a5f4-9073-40a7-83a4-0584e0f34eaa" providerId="ADAL" clId="{087EAA1C-D6F2-44FF-B50F-93D095366941}" dt="2024-04-04T15:21:02.033" v="498"/>
        <pc:sldMkLst>
          <pc:docMk/>
          <pc:sldMk cId="2475413167" sldId="392"/>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087EAA1C-D6F2-44FF-B50F-93D095366941}" dt="2024-04-04T15:21:02.033" v="498"/>
              <pc2:cmMkLst xmlns:pc2="http://schemas.microsoft.com/office/powerpoint/2019/9/main/command">
                <pc:docMk/>
                <pc:sldMk cId="2475413167" sldId="392"/>
                <pc2:cmMk id="{F8B89511-5DF8-4DB9-98FC-01B138E1BF01}"/>
              </pc2:cmMkLst>
            </pc226:cmChg>
          </p:ext>
        </pc:extLst>
      </pc:sldChg>
      <pc:sldChg chg="modNotesTx">
        <pc:chgData name="Uma Kumari" userId="f154a5f4-9073-40a7-83a4-0584e0f34eaa" providerId="ADAL" clId="{087EAA1C-D6F2-44FF-B50F-93D095366941}" dt="2024-04-04T14:52:46.386" v="12" actId="20577"/>
        <pc:sldMkLst>
          <pc:docMk/>
          <pc:sldMk cId="1118471854" sldId="2113"/>
        </pc:sldMkLst>
      </pc:sldChg>
      <pc:sldChg chg="addCm modCm">
        <pc:chgData name="Uma Kumari" userId="f154a5f4-9073-40a7-83a4-0584e0f34eaa" providerId="ADAL" clId="{087EAA1C-D6F2-44FF-B50F-93D095366941}" dt="2024-04-04T15:24:24.456" v="500"/>
        <pc:sldMkLst>
          <pc:docMk/>
          <pc:sldMk cId="3815224245" sldId="2114"/>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087EAA1C-D6F2-44FF-B50F-93D095366941}" dt="2024-04-04T15:24:24.456" v="500"/>
              <pc2:cmMkLst xmlns:pc2="http://schemas.microsoft.com/office/powerpoint/2019/9/main/command">
                <pc:docMk/>
                <pc:sldMk cId="3815224245" sldId="2114"/>
                <pc2:cmMk id="{06918E26-3284-45D5-9B26-69B64503240D}"/>
              </pc2:cmMkLst>
            </pc226:cmChg>
          </p:ext>
        </pc:extLst>
      </pc:sldChg>
      <pc:sldChg chg="addCm modCm">
        <pc:chgData name="Uma Kumari" userId="f154a5f4-9073-40a7-83a4-0584e0f34eaa" providerId="ADAL" clId="{087EAA1C-D6F2-44FF-B50F-93D095366941}" dt="2024-04-04T15:41:13.078" v="502"/>
        <pc:sldMkLst>
          <pc:docMk/>
          <pc:sldMk cId="149842888" sldId="2119"/>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087EAA1C-D6F2-44FF-B50F-93D095366941}" dt="2024-04-04T15:41:13.078" v="502"/>
              <pc2:cmMkLst xmlns:pc2="http://schemas.microsoft.com/office/powerpoint/2019/9/main/command">
                <pc:docMk/>
                <pc:sldMk cId="149842888" sldId="2119"/>
                <pc2:cmMk id="{D8432C07-A6D3-4E64-9E30-D91B0657D2E7}"/>
              </pc2:cmMkLst>
            </pc226:cmChg>
          </p:ext>
        </pc:extLst>
      </pc:sldChg>
      <pc:sldChg chg="addCm">
        <pc:chgData name="Uma Kumari" userId="f154a5f4-9073-40a7-83a4-0584e0f34eaa" providerId="ADAL" clId="{087EAA1C-D6F2-44FF-B50F-93D095366941}" dt="2024-04-04T15:41:21.771" v="503"/>
        <pc:sldMkLst>
          <pc:docMk/>
          <pc:sldMk cId="3997974034" sldId="2122"/>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087EAA1C-D6F2-44FF-B50F-93D095366941}" dt="2024-04-04T15:41:21.771" v="503"/>
              <pc2:cmMkLst xmlns:pc2="http://schemas.microsoft.com/office/powerpoint/2019/9/main/command">
                <pc:docMk/>
                <pc:sldMk cId="3997974034" sldId="2122"/>
                <pc2:cmMk id="{249D9312-EF09-44A9-A89D-2F7A40B92E08}"/>
              </pc2:cmMkLst>
            </pc226:cmChg>
          </p:ext>
        </pc:extLst>
      </pc:sldChg>
      <pc:sldChg chg="addCm">
        <pc:chgData name="Uma Kumari" userId="f154a5f4-9073-40a7-83a4-0584e0f34eaa" providerId="ADAL" clId="{087EAA1C-D6F2-44FF-B50F-93D095366941}" dt="2024-04-04T15:41:42.358" v="505"/>
        <pc:sldMkLst>
          <pc:docMk/>
          <pc:sldMk cId="1102093901" sldId="2124"/>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087EAA1C-D6F2-44FF-B50F-93D095366941}" dt="2024-04-04T15:41:42.358" v="505"/>
              <pc2:cmMkLst xmlns:pc2="http://schemas.microsoft.com/office/powerpoint/2019/9/main/command">
                <pc:docMk/>
                <pc:sldMk cId="1102093901" sldId="2124"/>
                <pc2:cmMk id="{A477EF6B-3D65-4E83-8271-2DE08B747C69}"/>
              </pc2:cmMkLst>
            </pc226:cmChg>
          </p:ext>
        </pc:extLst>
      </pc:sldChg>
      <pc:sldChg chg="addCm">
        <pc:chgData name="Uma Kumari" userId="f154a5f4-9073-40a7-83a4-0584e0f34eaa" providerId="ADAL" clId="{087EAA1C-D6F2-44FF-B50F-93D095366941}" dt="2024-04-04T15:41:31.356" v="504"/>
        <pc:sldMkLst>
          <pc:docMk/>
          <pc:sldMk cId="501022484" sldId="2128"/>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087EAA1C-D6F2-44FF-B50F-93D095366941}" dt="2024-04-04T15:41:31.356" v="504"/>
              <pc2:cmMkLst xmlns:pc2="http://schemas.microsoft.com/office/powerpoint/2019/9/main/command">
                <pc:docMk/>
                <pc:sldMk cId="501022484" sldId="2128"/>
                <pc2:cmMk id="{B8A83D1C-4392-49E4-BE31-99C89E8A1B5D}"/>
              </pc2:cmMkLst>
            </pc226:cmChg>
          </p:ext>
        </pc:extLst>
      </pc:sldChg>
      <pc:sldChg chg="addCm">
        <pc:chgData name="Uma Kumari" userId="f154a5f4-9073-40a7-83a4-0584e0f34eaa" providerId="ADAL" clId="{087EAA1C-D6F2-44FF-B50F-93D095366941}" dt="2024-04-04T15:41:56.934" v="506"/>
        <pc:sldMkLst>
          <pc:docMk/>
          <pc:sldMk cId="325802235" sldId="2129"/>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087EAA1C-D6F2-44FF-B50F-93D095366941}" dt="2024-04-04T15:41:56.934" v="506"/>
              <pc2:cmMkLst xmlns:pc2="http://schemas.microsoft.com/office/powerpoint/2019/9/main/command">
                <pc:docMk/>
                <pc:sldMk cId="325802235" sldId="2129"/>
                <pc2:cmMk id="{61602B0B-12C6-4BF9-BCF1-8438E7B8BCCA}"/>
              </pc2:cmMkLst>
            </pc226:cmChg>
          </p:ext>
        </pc:extLst>
      </pc:sldChg>
      <pc:sldChg chg="addCm">
        <pc:chgData name="Uma Kumari" userId="f154a5f4-9073-40a7-83a4-0584e0f34eaa" providerId="ADAL" clId="{087EAA1C-D6F2-44FF-B50F-93D095366941}" dt="2024-04-04T15:14:52.582" v="495"/>
        <pc:sldMkLst>
          <pc:docMk/>
          <pc:sldMk cId="3735931354" sldId="2206"/>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087EAA1C-D6F2-44FF-B50F-93D095366941}" dt="2024-04-04T15:14:52.582" v="495"/>
              <pc2:cmMkLst xmlns:pc2="http://schemas.microsoft.com/office/powerpoint/2019/9/main/command">
                <pc:docMk/>
                <pc:sldMk cId="3735931354" sldId="2206"/>
                <pc2:cmMk id="{308F0FFA-6736-4784-B3CA-8C2E4912BA4E}"/>
              </pc2:cmMkLst>
            </pc226:cmChg>
          </p:ext>
        </pc:extLst>
      </pc:sldChg>
      <pc:sldChg chg="add del">
        <pc:chgData name="Uma Kumari" userId="f154a5f4-9073-40a7-83a4-0584e0f34eaa" providerId="ADAL" clId="{087EAA1C-D6F2-44FF-B50F-93D095366941}" dt="2024-04-04T14:58:48.765" v="14" actId="2890"/>
        <pc:sldMkLst>
          <pc:docMk/>
          <pc:sldMk cId="632273538" sldId="2225"/>
        </pc:sldMkLst>
      </pc:sldChg>
      <pc:sldChg chg="modSp add mod addCm modNotesTx">
        <pc:chgData name="Uma Kumari" userId="f154a5f4-9073-40a7-83a4-0584e0f34eaa" providerId="ADAL" clId="{087EAA1C-D6F2-44FF-B50F-93D095366941}" dt="2024-04-04T15:15:22.005" v="496"/>
        <pc:sldMkLst>
          <pc:docMk/>
          <pc:sldMk cId="1189656386" sldId="2225"/>
        </pc:sldMkLst>
        <pc:spChg chg="mod">
          <ac:chgData name="Uma Kumari" userId="f154a5f4-9073-40a7-83a4-0584e0f34eaa" providerId="ADAL" clId="{087EAA1C-D6F2-44FF-B50F-93D095366941}" dt="2024-04-04T15:14:15.699" v="493" actId="20577"/>
          <ac:spMkLst>
            <pc:docMk/>
            <pc:sldMk cId="1189656386" sldId="2225"/>
            <ac:spMk id="5" creationId="{21473AF6-F6BD-48A0-6025-0F7C2CF1280B}"/>
          </ac:spMkLst>
        </pc:spChg>
        <pc:spChg chg="mod">
          <ac:chgData name="Uma Kumari" userId="f154a5f4-9073-40a7-83a4-0584e0f34eaa" providerId="ADAL" clId="{087EAA1C-D6F2-44FF-B50F-93D095366941}" dt="2024-04-04T15:14:12.055" v="486" actId="20577"/>
          <ac:spMkLst>
            <pc:docMk/>
            <pc:sldMk cId="1189656386" sldId="2225"/>
            <ac:spMk id="6" creationId="{5AB0AE8D-F2DA-38B6-C4A7-E10D7CD5F0BF}"/>
          </ac:spMkLst>
        </pc:spChg>
        <pc:extLst>
          <p:ext xmlns:p="http://schemas.openxmlformats.org/presentationml/2006/main" uri="{D6D511B9-2390-475A-947B-AFAB55BFBCF1}">
            <pc226:cmChg xmlns:pc226="http://schemas.microsoft.com/office/powerpoint/2022/06/main/command" chg="add">
              <pc226:chgData name="Uma Kumari" userId="f154a5f4-9073-40a7-83a4-0584e0f34eaa" providerId="ADAL" clId="{087EAA1C-D6F2-44FF-B50F-93D095366941}" dt="2024-04-04T15:15:22.005" v="496"/>
              <pc2:cmMkLst xmlns:pc2="http://schemas.microsoft.com/office/powerpoint/2019/9/main/command">
                <pc:docMk/>
                <pc:sldMk cId="1189656386" sldId="2225"/>
                <pc2:cmMk id="{58A311CC-BE43-4476-9DEC-B0172AD5E4AA}"/>
              </pc2:cmMkLst>
            </pc226:cmChg>
          </p:ext>
        </pc:extLst>
      </pc:sldChg>
      <pc:sldChg chg="modSp add del mod">
        <pc:chgData name="Uma Kumari" userId="f154a5f4-9073-40a7-83a4-0584e0f34eaa" providerId="ADAL" clId="{087EAA1C-D6F2-44FF-B50F-93D095366941}" dt="2024-04-04T15:13:21.923" v="477" actId="47"/>
        <pc:sldMkLst>
          <pc:docMk/>
          <pc:sldMk cId="4204911274" sldId="2225"/>
        </pc:sldMkLst>
        <pc:spChg chg="mod">
          <ac:chgData name="Uma Kumari" userId="f154a5f4-9073-40a7-83a4-0584e0f34eaa" providerId="ADAL" clId="{087EAA1C-D6F2-44FF-B50F-93D095366941}" dt="2024-04-04T14:59:11.179" v="31" actId="20577"/>
          <ac:spMkLst>
            <pc:docMk/>
            <pc:sldMk cId="4204911274" sldId="2225"/>
            <ac:spMk id="2" creationId="{A2B0FBF8-7F28-24A6-6FAA-193346B5BEA1}"/>
          </ac:spMkLst>
        </pc:spChg>
        <pc:spChg chg="mod">
          <ac:chgData name="Uma Kumari" userId="f154a5f4-9073-40a7-83a4-0584e0f34eaa" providerId="ADAL" clId="{087EAA1C-D6F2-44FF-B50F-93D095366941}" dt="2024-04-04T15:04:23.283" v="470" actId="20577"/>
          <ac:spMkLst>
            <pc:docMk/>
            <pc:sldMk cId="4204911274" sldId="2225"/>
            <ac:spMk id="3" creationId="{0462AC37-AF0C-8E1F-A429-F39E0AAC6E4E}"/>
          </ac:spMkLst>
        </pc:spChg>
        <pc:spChg chg="mod">
          <ac:chgData name="Uma Kumari" userId="f154a5f4-9073-40a7-83a4-0584e0f34eaa" providerId="ADAL" clId="{087EAA1C-D6F2-44FF-B50F-93D095366941}" dt="2024-04-04T15:04:43.864" v="474" actId="20577"/>
          <ac:spMkLst>
            <pc:docMk/>
            <pc:sldMk cId="4204911274" sldId="2225"/>
            <ac:spMk id="4" creationId="{9EB5392A-BD30-A33A-CD8F-B398BC659390}"/>
          </ac:spMkLst>
        </pc:spChg>
      </pc:sldChg>
      <pc:sldChg chg="add del">
        <pc:chgData name="Uma Kumari" userId="f154a5f4-9073-40a7-83a4-0584e0f34eaa" providerId="ADAL" clId="{087EAA1C-D6F2-44FF-B50F-93D095366941}" dt="2024-04-04T15:13:18.649" v="476" actId="2890"/>
        <pc:sldMkLst>
          <pc:docMk/>
          <pc:sldMk cId="1311524630" sldId="2226"/>
        </pc:sldMkLst>
      </pc:sldChg>
    </pc:docChg>
  </pc:docChgLst>
  <pc:docChgLst>
    <pc:chgData name="Uma Kumari" userId="S::uma.kumari@simplilearn.com::f154a5f4-9073-40a7-83a4-0584e0f34eaa" providerId="AD" clId="Web-{9AC910F8-4F59-C736-F776-D1C155E0867D}"/>
    <pc:docChg chg="modSld">
      <pc:chgData name="Uma Kumari" userId="S::uma.kumari@simplilearn.com::f154a5f4-9073-40a7-83a4-0584e0f34eaa" providerId="AD" clId="Web-{9AC910F8-4F59-C736-F776-D1C155E0867D}" dt="2024-04-06T08:01:06.086" v="4" actId="20577"/>
      <pc:docMkLst>
        <pc:docMk/>
      </pc:docMkLst>
      <pc:sldChg chg="modSp">
        <pc:chgData name="Uma Kumari" userId="S::uma.kumari@simplilearn.com::f154a5f4-9073-40a7-83a4-0584e0f34eaa" providerId="AD" clId="Web-{9AC910F8-4F59-C736-F776-D1C155E0867D}" dt="2024-04-06T08:01:06.086" v="4" actId="20577"/>
        <pc:sldMkLst>
          <pc:docMk/>
          <pc:sldMk cId="4089060999" sldId="381"/>
        </pc:sldMkLst>
        <pc:spChg chg="mod">
          <ac:chgData name="Uma Kumari" userId="S::uma.kumari@simplilearn.com::f154a5f4-9073-40a7-83a4-0584e0f34eaa" providerId="AD" clId="Web-{9AC910F8-4F59-C736-F776-D1C155E0867D}" dt="2024-04-06T08:01:06.086" v="4" actId="20577"/>
          <ac:spMkLst>
            <pc:docMk/>
            <pc:sldMk cId="4089060999" sldId="381"/>
            <ac:spMk id="4" creationId="{7F554D72-A874-02A4-5BAA-EA1410FE7B5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131A73-0F7F-9909-0DC0-70604FCD00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9CD5D50-1FF1-0B3B-0BE5-BF22ED0DC0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00E8CD-BF58-4069-B235-7BED1D58CC82}" type="datetimeFigureOut">
              <a:rPr lang="en-IN" smtClean="0"/>
              <a:t>24-05-2024</a:t>
            </a:fld>
            <a:endParaRPr lang="en-IN"/>
          </a:p>
        </p:txBody>
      </p:sp>
      <p:sp>
        <p:nvSpPr>
          <p:cNvPr id="4" name="Footer Placeholder 3">
            <a:extLst>
              <a:ext uri="{FF2B5EF4-FFF2-40B4-BE49-F238E27FC236}">
                <a16:creationId xmlns:a16="http://schemas.microsoft.com/office/drawing/2014/main" id="{ECF03509-E273-E83D-1237-E4E5720F4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1B26130-DF43-EAC6-4200-2180D0101C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F1FA2-EB42-44FC-A5C8-109FE5521399}" type="slidenum">
              <a:rPr lang="en-IN" smtClean="0"/>
              <a:t>‹#›</a:t>
            </a:fld>
            <a:endParaRPr lang="en-IN"/>
          </a:p>
        </p:txBody>
      </p:sp>
    </p:spTree>
    <p:extLst>
      <p:ext uri="{BB962C8B-B14F-4D97-AF65-F5344CB8AC3E}">
        <p14:creationId xmlns:p14="http://schemas.microsoft.com/office/powerpoint/2010/main" val="39240022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Welcome to the world of Generative AI! Let's uncover the foundational elements that power creativity and innovation in artificial intelligence.</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a:t>
            </a:fld>
            <a:endParaRPr lang="en-US"/>
          </a:p>
        </p:txBody>
      </p:sp>
    </p:spTree>
    <p:extLst>
      <p:ext uri="{BB962C8B-B14F-4D97-AF65-F5344CB8AC3E}">
        <p14:creationId xmlns:p14="http://schemas.microsoft.com/office/powerpoint/2010/main" val="592456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T</a:t>
            </a:r>
            <a:r>
              <a:rPr lang="en-US" b="1"/>
              <a:t>rainer Note: </a:t>
            </a:r>
          </a:p>
          <a:p>
            <a:r>
              <a:rPr lang="en-US" b="0"/>
              <a:t>As we explore the fascinating world of Generative AI, let's zoom in on one of its most impactful innovations: Large Language Models (LLMs). These Models are at the heart of how machines understand and generate human-like language, opening up a world of possibilities in communication and creativity.</a:t>
            </a:r>
            <a:endParaRPr lang="en-IN" b="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172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ea typeface="Calibri"/>
                <a:cs typeface="Calibri"/>
              </a:rPr>
              <a:t>Trainer Note:</a:t>
            </a:r>
          </a:p>
          <a:p>
            <a:r>
              <a:rPr lang="en-US" sz="1200">
                <a:effectLst/>
                <a:latin typeface="+mn-lt"/>
              </a:rPr>
              <a:t>There are many Large Language Models (LLMs) available in the market. However, for this lesson, we will focus on using GPT for our experiments because it is extensively tested and adopted across various industries and applications. This widespread adoption means ample documentation, resources, and community support are available for users who choose to work with GPT.</a:t>
            </a:r>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a:p>
        </p:txBody>
      </p:sp>
    </p:spTree>
    <p:extLst>
      <p:ext uri="{BB962C8B-B14F-4D97-AF65-F5344CB8AC3E}">
        <p14:creationId xmlns:p14="http://schemas.microsoft.com/office/powerpoint/2010/main" val="460796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Trainer Note:</a:t>
            </a:r>
          </a:p>
          <a:p>
            <a:r>
              <a:rPr lang="en-IN" b="0" dirty="0"/>
              <a:t>These are the most popular tools used in different domains and in this course, we will cover at least one tool from each domain.</a:t>
            </a:r>
          </a:p>
          <a:p>
            <a:r>
              <a:rPr lang="en-US" b="0" i="0" dirty="0">
                <a:solidFill>
                  <a:srgbClr val="ECECEC"/>
                </a:solidFill>
                <a:effectLst/>
                <a:latin typeface="Söhne"/>
              </a:rPr>
              <a:t>Although this image presents a variety of tools, there's no need to feel overwhelmed, all of these tools operate using a single language that is prompts. We'll delve into how to use prompts effectively in our next topic.</a:t>
            </a:r>
            <a:endParaRPr lang="en-IN" b="0" dirty="0"/>
          </a:p>
          <a:p>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a:p>
        </p:txBody>
      </p:sp>
    </p:spTree>
    <p:extLst>
      <p:ext uri="{BB962C8B-B14F-4D97-AF65-F5344CB8AC3E}">
        <p14:creationId xmlns:p14="http://schemas.microsoft.com/office/powerpoint/2010/main" val="3488621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a:solidFill>
                  <a:srgbClr val="000000"/>
                </a:solidFill>
                <a:effectLst/>
                <a:highlight>
                  <a:srgbClr val="F3F2F1"/>
                </a:highlight>
                <a:latin typeface="Calibri"/>
                <a:cs typeface="Calibri"/>
              </a:rPr>
              <a:t>Instructor Note:</a:t>
            </a:r>
            <a:endParaRPr lang="en-US" b="0" i="0">
              <a:solidFill>
                <a:srgbClr val="444444"/>
              </a:solidFill>
              <a:effectLst/>
              <a:highlight>
                <a:srgbClr val="F3F2F1"/>
              </a:highlight>
              <a:latin typeface="Calibri"/>
              <a:cs typeface="Calibri"/>
            </a:endParaRPr>
          </a:p>
          <a:p>
            <a:r>
              <a:rPr lang="en-US">
                <a:solidFill>
                  <a:srgbClr val="444444"/>
                </a:solidFill>
                <a:highlight>
                  <a:srgbClr val="F3F2F1"/>
                </a:highlight>
              </a:rPr>
              <a:t>Please inform the learners to perform this demo and to see how prompts can help in getting the desired output.</a:t>
            </a:r>
          </a:p>
          <a:p>
            <a:endParaRPr lang="en-US">
              <a:solidFill>
                <a:srgbClr val="444444"/>
              </a:solidFill>
              <a:highlight>
                <a:srgbClr val="F3F2F1"/>
              </a:highlight>
              <a:latin typeface="Calibri"/>
              <a:cs typeface="Calibri"/>
            </a:endParaRPr>
          </a:p>
          <a:p>
            <a:pPr algn="l" rtl="0" fontAlgn="base"/>
            <a:r>
              <a:rPr lang="en-IN" b="0" i="0" u="none" strike="noStrike">
                <a:solidFill>
                  <a:srgbClr val="000000"/>
                </a:solidFill>
                <a:effectLst/>
                <a:highlight>
                  <a:srgbClr val="F3F2F1"/>
                </a:highlight>
                <a:latin typeface="Calibri"/>
                <a:cs typeface="Calibri"/>
              </a:rPr>
              <a:t>Demonstrate the actions specified on the slide. Additionally, encourage the learners to actively participate by performing the tasks along with you during the demonstration.</a:t>
            </a:r>
            <a:r>
              <a:rPr lang="en-IN" b="0" i="0">
                <a:solidFill>
                  <a:srgbClr val="444444"/>
                </a:solidFill>
                <a:effectLst/>
                <a:highlight>
                  <a:srgbClr val="F3F2F1"/>
                </a:highlight>
                <a:latin typeface="Calibri"/>
                <a:cs typeface="Calibri"/>
              </a:rPr>
              <a:t>​</a:t>
            </a:r>
          </a:p>
          <a:p>
            <a:pPr algn="l" rtl="0" fontAlgn="base"/>
            <a:r>
              <a:rPr lang="en-IN" b="0" i="0" u="none" strike="noStrike">
                <a:solidFill>
                  <a:srgbClr val="000000"/>
                </a:solidFill>
                <a:effectLst/>
                <a:highlight>
                  <a:srgbClr val="F3F2F1"/>
                </a:highlight>
                <a:latin typeface="Calibri"/>
                <a:cs typeface="Calibri"/>
              </a:rPr>
              <a:t>For further guidance, you can refer to the elaborated demo document.</a:t>
            </a:r>
            <a:r>
              <a:rPr lang="en-IN" b="0" i="0">
                <a:solidFill>
                  <a:srgbClr val="444444"/>
                </a:solidFill>
                <a:effectLst/>
                <a:highlight>
                  <a:srgbClr val="F3F2F1"/>
                </a:highlight>
                <a:latin typeface="Calibri"/>
                <a:cs typeface="Calibri"/>
              </a:rPr>
              <a:t>​</a:t>
            </a:r>
          </a:p>
          <a:p>
            <a:pPr algn="l" rtl="0" fontAlgn="base"/>
            <a:endParaRPr lang="en-US" b="0" i="0">
              <a:solidFill>
                <a:srgbClr val="444444"/>
              </a:solidFill>
              <a:effectLst/>
              <a:highlight>
                <a:srgbClr val="F3F2F1"/>
              </a:highlight>
              <a:latin typeface="Calibri" panose="020F0502020204030204" pitchFamily="34" charset="0"/>
            </a:endParaRPr>
          </a:p>
          <a:p>
            <a:pPr algn="l" rtl="0" fontAlgn="base"/>
            <a:r>
              <a:rPr lang="en-US" b="0" i="0">
                <a:solidFill>
                  <a:srgbClr val="444444"/>
                </a:solidFill>
                <a:effectLst/>
                <a:highlight>
                  <a:srgbClr val="F3F2F1"/>
                </a:highlight>
                <a:latin typeface="Calibri"/>
                <a:cs typeface="Calibri"/>
              </a:rPr>
              <a:t>Guide the learners to download the demo documents available on the Learning Management System (LMS) under the section titled 'Reference Materials'.</a:t>
            </a:r>
            <a:endParaRPr lang="en-US">
              <a:latin typeface="Calibri"/>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a:p>
        </p:txBody>
      </p:sp>
    </p:spTree>
    <p:extLst>
      <p:ext uri="{BB962C8B-B14F-4D97-AF65-F5344CB8AC3E}">
        <p14:creationId xmlns:p14="http://schemas.microsoft.com/office/powerpoint/2010/main" val="3811747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latin typeface="+mj-lt"/>
              </a:rPr>
              <a:t>Mode: Sync​</a:t>
            </a:r>
          </a:p>
          <a:p>
            <a:r>
              <a:rPr lang="en-US" sz="1000" b="1">
                <a:latin typeface="+mj-lt"/>
              </a:rPr>
              <a:t>Estimated duration: 5 minutes​</a:t>
            </a:r>
          </a:p>
          <a:p>
            <a:r>
              <a:rPr lang="en-US" sz="1000" b="1">
                <a:latin typeface="+mj-lt"/>
              </a:rPr>
              <a:t>Type: Poll Question​</a:t>
            </a:r>
          </a:p>
          <a:p>
            <a:endParaRPr lang="en-US" sz="1000">
              <a:latin typeface="+mj-lt"/>
            </a:endParaRPr>
          </a:p>
          <a:p>
            <a:r>
              <a:rPr lang="en-US" sz="1000" b="1">
                <a:latin typeface="+mj-lt"/>
              </a:rPr>
              <a:t>Instructor Note:​</a:t>
            </a:r>
          </a:p>
          <a:p>
            <a:endParaRPr lang="en-US" sz="1000">
              <a:latin typeface="+mj-lt"/>
            </a:endParaRPr>
          </a:p>
          <a:p>
            <a:r>
              <a:rPr lang="en-US" sz="1000">
                <a:latin typeface="+mj-lt"/>
              </a:rPr>
              <a:t>Conduct the poll and, if necessary, reteach key points based on the results before starting with the next topic.​</a:t>
            </a:r>
          </a:p>
          <a:p>
            <a:r>
              <a:rPr lang="en-US" sz="1000">
                <a:latin typeface="+mj-lt"/>
              </a:rPr>
              <a:t>Provide feedback or explanations after the poll, where appropriate, so learners can understand why certain answers are correct or incorrect. ​</a:t>
            </a:r>
          </a:p>
          <a:p>
            <a:r>
              <a:rPr lang="en-US" sz="1000">
                <a:latin typeface="+mj-lt"/>
              </a:rPr>
              <a:t>If most of the class is getting the poll incorrect, then there is a gap in their understanding. Prompt the learners to highlight which concepts are unclear to them and teach those topics for the understanding of the whole class. Move on to the next topic when the class is confident in their understanding of the section. ​</a:t>
            </a:r>
          </a:p>
          <a:p>
            <a:endParaRPr lang="en-US" sz="1000" b="1">
              <a:latin typeface="+mj-lt"/>
            </a:endParaRPr>
          </a:p>
          <a:p>
            <a:pPr algn="l"/>
            <a:r>
              <a:rPr lang="en-US" sz="1000" b="1" i="0">
                <a:solidFill>
                  <a:srgbClr val="0D0D0D"/>
                </a:solidFill>
                <a:effectLst/>
                <a:latin typeface="+mj-lt"/>
              </a:rPr>
              <a:t>Correct Answer: </a:t>
            </a:r>
            <a:r>
              <a:rPr lang="en-US" sz="1000" b="0" i="0">
                <a:solidFill>
                  <a:srgbClr val="0D0D0D"/>
                </a:solidFill>
                <a:effectLst/>
                <a:latin typeface="+mj-lt"/>
              </a:rPr>
              <a:t>B) Gemini - Trained extensively on a massive dataset of text and code for factual precision.</a:t>
            </a:r>
          </a:p>
          <a:p>
            <a:pPr algn="l"/>
            <a:endParaRPr lang="en-US" sz="1000" b="1" i="0">
              <a:solidFill>
                <a:srgbClr val="0D0D0D"/>
              </a:solidFill>
              <a:effectLst/>
              <a:latin typeface="+mj-lt"/>
            </a:endParaRPr>
          </a:p>
          <a:p>
            <a:pPr algn="l"/>
            <a:r>
              <a:rPr lang="en-US" sz="1000" b="1" i="0">
                <a:solidFill>
                  <a:srgbClr val="0D0D0D"/>
                </a:solidFill>
                <a:effectLst/>
                <a:latin typeface="+mj-lt"/>
              </a:rPr>
              <a:t>Explanation:</a:t>
            </a:r>
          </a:p>
          <a:p>
            <a:pPr algn="l"/>
            <a:r>
              <a:rPr lang="en-US" sz="1000" b="0" i="0">
                <a:solidFill>
                  <a:srgbClr val="0D0D0D"/>
                </a:solidFill>
                <a:effectLst/>
                <a:latin typeface="+mj-lt"/>
              </a:rPr>
              <a:t>Gemini is explicitly tailored for factual precision, having been trained on a significant dataset of text and code, which makes it highly suitable for generating accurate technical documentation. While the other LLMs have their strengths—GPT-4 with its diverse features, Bloom with translation abilities, and Megatron-Turing NLG with its overall accuracy—Gemini’s training focus on factual information directly aligns with the requirements for producing precise technical content</a:t>
            </a:r>
            <a:r>
              <a:rPr lang="en-US" sz="1000" b="1" i="0">
                <a:solidFill>
                  <a:srgbClr val="0D0D0D"/>
                </a:solidFill>
                <a:effectLst/>
                <a:latin typeface="+mj-lt"/>
              </a:rPr>
              <a:t>.</a:t>
            </a:r>
            <a:endParaRPr lang="en-IN" sz="1000">
              <a:latin typeface="+mj-lt"/>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a:p>
        </p:txBody>
      </p:sp>
    </p:spTree>
    <p:extLst>
      <p:ext uri="{BB962C8B-B14F-4D97-AF65-F5344CB8AC3E}">
        <p14:creationId xmlns:p14="http://schemas.microsoft.com/office/powerpoint/2010/main" val="541370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Let's learn how to effectively craft prompts for Generative AI.</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a:p>
        </p:txBody>
      </p:sp>
    </p:spTree>
    <p:extLst>
      <p:ext uri="{BB962C8B-B14F-4D97-AF65-F5344CB8AC3E}">
        <p14:creationId xmlns:p14="http://schemas.microsoft.com/office/powerpoint/2010/main" val="1682870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000" b="1">
                <a:solidFill>
                  <a:schemeClr val="tx1"/>
                </a:solidFill>
                <a:latin typeface="+mn-lt"/>
              </a:rPr>
              <a:t>Trainer Note: </a:t>
            </a:r>
            <a:endParaRPr lang="en-US" sz="1000" b="1">
              <a:solidFill>
                <a:schemeClr val="tx1"/>
              </a:solidFill>
              <a:latin typeface="+mn-lt"/>
            </a:endParaRPr>
          </a:p>
          <a:p>
            <a:r>
              <a:rPr lang="en-US" sz="1000" b="0">
                <a:solidFill>
                  <a:schemeClr val="tx1"/>
                </a:solidFill>
                <a:latin typeface="+mn-lt"/>
              </a:rPr>
              <a:t>Think of a prompt as a way to guide these powerful language models, much like how a teacher gives instructions to a student. For instance, when you ask Siri or Alexa a question, your question is a prompt that tells the AI what kind of response you're looking for. With the right prompts, we can unlock the full potential of LLMs in various applications. Now, let's delve deeper into the world of prompts and explore their types.</a:t>
            </a:r>
            <a:endParaRPr lang="en-IN" sz="1000" b="0">
              <a:solidFill>
                <a:schemeClr val="tx1"/>
              </a:solidFill>
              <a:latin typeface="+mn-lt"/>
            </a:endParaRPr>
          </a:p>
          <a:p>
            <a:endParaRPr lang="en-IN" sz="1000" b="1">
              <a:solidFill>
                <a:schemeClr val="tx1"/>
              </a:solidFill>
              <a:latin typeface="+mn-lt"/>
            </a:endParaRPr>
          </a:p>
          <a:p>
            <a:r>
              <a:rPr lang="en-US" sz="1000" b="0" i="0">
                <a:solidFill>
                  <a:schemeClr val="tx1"/>
                </a:solidFill>
                <a:effectLst/>
                <a:latin typeface="+mn-lt"/>
              </a:rPr>
              <a:t>A prompt, in the context of AI interactions, is a specific input or instruction given to an AI model to elicit a response or output. This could be a question, a statement, a set of instructions, or even a piece of code, depending on what the user needs from the AI. The purpose of a prompt is to guide the AI in generating a response that is aligned with the user's intentions. Prompts are the fundamental means of communication between humans and AI models, telling the model what is being requested without direct programming.</a:t>
            </a:r>
            <a:endParaRPr lang="en-US" sz="1000">
              <a:solidFill>
                <a:schemeClr val="tx1"/>
              </a:solidFill>
              <a:latin typeface="+mn-lt"/>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a:p>
        </p:txBody>
      </p:sp>
    </p:spTree>
    <p:extLst>
      <p:ext uri="{BB962C8B-B14F-4D97-AF65-F5344CB8AC3E}">
        <p14:creationId xmlns:p14="http://schemas.microsoft.com/office/powerpoint/2010/main" val="1720542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Trainer Notes:</a:t>
            </a:r>
          </a:p>
          <a:p>
            <a:r>
              <a:rPr lang="en-IN"/>
              <a:t>Open ChatGPT and showcase how prompt works </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a:p>
        </p:txBody>
      </p:sp>
    </p:spTree>
    <p:extLst>
      <p:ext uri="{BB962C8B-B14F-4D97-AF65-F5344CB8AC3E}">
        <p14:creationId xmlns:p14="http://schemas.microsoft.com/office/powerpoint/2010/main" val="2100150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Task</a:t>
            </a:r>
            <a:r>
              <a:rPr lang="en-US" sz="1000" b="0"/>
              <a:t>: The task is what the AI is trained to do when given a specific request. It could be anything from answering a question to creating something like a picture, story, or music.</a:t>
            </a:r>
          </a:p>
          <a:p>
            <a:endParaRPr lang="en-US" sz="1000" b="0"/>
          </a:p>
          <a:p>
            <a:r>
              <a:rPr lang="en-US" sz="1000" b="1"/>
              <a:t>For example, the task might be to write a social media post about building a brand.</a:t>
            </a:r>
          </a:p>
          <a:p>
            <a:endParaRPr lang="en-US" sz="1000" b="0"/>
          </a:p>
          <a:p>
            <a:r>
              <a:rPr lang="en-US" sz="1000" b="1"/>
              <a:t>Instructions</a:t>
            </a:r>
            <a:r>
              <a:rPr lang="en-US" sz="1000" b="0"/>
              <a:t>: Instructions are like a guide for the AI. They tell it what it needs to do and how to do it. Instructions can include what to include in the content, what to avoid, and the steps to follow to complete the task.</a:t>
            </a:r>
          </a:p>
          <a:p>
            <a:endParaRPr lang="en-US" sz="1000" b="0"/>
          </a:p>
          <a:p>
            <a:r>
              <a:rPr lang="en-US" sz="1000" b="1"/>
              <a:t>For example, instructions for a social media post might say it has to be written in the first person and be at least 500 words long.</a:t>
            </a:r>
          </a:p>
          <a:p>
            <a:endParaRPr lang="en-US" sz="1000" b="0"/>
          </a:p>
          <a:p>
            <a:r>
              <a:rPr lang="en-US" sz="1000" b="1"/>
              <a:t>Context</a:t>
            </a:r>
            <a:r>
              <a:rPr lang="en-US" sz="1000" b="0"/>
              <a:t>: Context gives the AI background information to better understand what you want. It can be examples, images, or ideas that help the AI know what kind of response you're looking for.</a:t>
            </a:r>
          </a:p>
          <a:p>
            <a:endParaRPr lang="en-US" sz="1000" b="0"/>
          </a:p>
          <a:p>
            <a:r>
              <a:rPr lang="en-US" sz="1000" b="1"/>
              <a:t>For example, providing context might tell the AI that the social media post is for influencers and is about improving their public image.</a:t>
            </a:r>
          </a:p>
          <a:p>
            <a:endParaRPr lang="en-US" sz="1000" b="0"/>
          </a:p>
          <a:p>
            <a:r>
              <a:rPr lang="en-US" sz="1000" b="1"/>
              <a:t>Input</a:t>
            </a:r>
            <a:r>
              <a:rPr lang="en-US" sz="1000" b="0"/>
              <a:t>: Inputs are what you give the AI to work with. They may or may not be necessary for the desired output. Inputs could include images for editing, text for generating responses, or other types of data.</a:t>
            </a:r>
          </a:p>
          <a:p>
            <a:endParaRPr lang="en-US" sz="1000" b="0"/>
          </a:p>
          <a:p>
            <a:r>
              <a:rPr lang="en-US" sz="1000" b="1"/>
              <a:t>For example, you might give the AI a bunch of text files to help it generate a response.</a:t>
            </a:r>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a:p>
        </p:txBody>
      </p:sp>
    </p:spTree>
    <p:extLst>
      <p:ext uri="{BB962C8B-B14F-4D97-AF65-F5344CB8AC3E}">
        <p14:creationId xmlns:p14="http://schemas.microsoft.com/office/powerpoint/2010/main" val="3292948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Trainer Note: This slide is self-explanatory.</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a:p>
        </p:txBody>
      </p:sp>
    </p:spTree>
    <p:extLst>
      <p:ext uri="{BB962C8B-B14F-4D97-AF65-F5344CB8AC3E}">
        <p14:creationId xmlns:p14="http://schemas.microsoft.com/office/powerpoint/2010/main" val="1484130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Lesson Name</a:t>
            </a:r>
            <a:r>
              <a:rPr lang="en-US" b="0" i="0" dirty="0">
                <a:solidFill>
                  <a:srgbClr val="0D0D0D"/>
                </a:solidFill>
                <a:effectLst/>
                <a:latin typeface="Söhne"/>
              </a:rPr>
              <a:t>let's begin our journey into Generative AI.</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a:t>
            </a:fld>
            <a:endParaRPr lang="en-US"/>
          </a:p>
        </p:txBody>
      </p:sp>
    </p:spTree>
    <p:extLst>
      <p:ext uri="{BB962C8B-B14F-4D97-AF65-F5344CB8AC3E}">
        <p14:creationId xmlns:p14="http://schemas.microsoft.com/office/powerpoint/2010/main" val="1502230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 Sync​</a:t>
            </a:r>
          </a:p>
          <a:p>
            <a:r>
              <a:rPr lang="en-US" dirty="0"/>
              <a:t>Estimated duration: 5 minutes​</a:t>
            </a:r>
          </a:p>
          <a:p>
            <a:r>
              <a:rPr lang="en-US" dirty="0"/>
              <a:t>Type: Poll Question​</a:t>
            </a:r>
          </a:p>
          <a:p>
            <a:endParaRPr lang="en-US" dirty="0"/>
          </a:p>
          <a:p>
            <a:r>
              <a:rPr lang="en-US" dirty="0"/>
              <a:t>Instructor Note:​</a:t>
            </a:r>
          </a:p>
          <a:p>
            <a:r>
              <a:rPr lang="en-US" dirty="0"/>
              <a:t>Conduct the poll and, if necessary, reteach key points based on the results before starting with the next topic.​</a:t>
            </a:r>
          </a:p>
          <a:p>
            <a:endParaRPr lang="en-US" dirty="0"/>
          </a:p>
          <a:p>
            <a:r>
              <a:rPr lang="en-US" dirty="0"/>
              <a:t>Provide feedback or explanations after the poll, where appropriate, so learners can understand why certain answers are correct or incorrect. ​</a:t>
            </a:r>
          </a:p>
          <a:p>
            <a:r>
              <a:rPr lang="en-US" dirty="0"/>
              <a:t>If most of the class is getting the poll incorrect, then there is a gap in their understanding. Prompt the learners to highlight which concepts are unclear to them and teach those topics for the understanding of the whole class. Move on to the next topic when the class is confident in their understanding of the section. ​</a:t>
            </a:r>
          </a:p>
          <a:p>
            <a:endParaRPr lang="en-US" b="1" dirty="0"/>
          </a:p>
          <a:p>
            <a:r>
              <a:rPr lang="en-US" b="1" dirty="0"/>
              <a:t>Correct Answer:</a:t>
            </a:r>
          </a:p>
          <a:p>
            <a:pPr marL="228600" indent="-228600">
              <a:buAutoNum type="alphaUcParenR"/>
            </a:pPr>
            <a:r>
              <a:rPr lang="en-US" dirty="0"/>
              <a:t>Specify the source and target languages in the instructions</a:t>
            </a:r>
          </a:p>
          <a:p>
            <a:pPr marL="228600" indent="-228600">
              <a:buAutoNum type="alphaUcParenR"/>
            </a:pPr>
            <a:endParaRPr lang="en-US" dirty="0"/>
          </a:p>
          <a:p>
            <a:r>
              <a:rPr lang="en-US" b="1" i="0" dirty="0">
                <a:solidFill>
                  <a:srgbClr val="0D0D0D"/>
                </a:solidFill>
                <a:effectLst/>
                <a:latin typeface="Söhne"/>
              </a:rPr>
              <a:t>Explanation:</a:t>
            </a:r>
            <a:br>
              <a:rPr lang="en-US" dirty="0"/>
            </a:br>
            <a:r>
              <a:rPr lang="en-US" b="0" i="0" dirty="0">
                <a:solidFill>
                  <a:srgbClr val="0D0D0D"/>
                </a:solidFill>
                <a:effectLst/>
                <a:latin typeface="Söhne"/>
              </a:rPr>
              <a:t>When crafting a prompt for translation, it is essential to specify both the source and the target languages within the instructions. This clarity helps the language model understand the task requirements and produce an accurate translation, aligned with the desired outcome.</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a:p>
        </p:txBody>
      </p:sp>
    </p:spTree>
    <p:extLst>
      <p:ext uri="{BB962C8B-B14F-4D97-AF65-F5344CB8AC3E}">
        <p14:creationId xmlns:p14="http://schemas.microsoft.com/office/powerpoint/2010/main" val="1265361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let's dive into some hands-on experience with ChatGPT</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a:p>
        </p:txBody>
      </p:sp>
    </p:spTree>
    <p:extLst>
      <p:ext uri="{BB962C8B-B14F-4D97-AF65-F5344CB8AC3E}">
        <p14:creationId xmlns:p14="http://schemas.microsoft.com/office/powerpoint/2010/main" val="2924185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This slide is self-explanatory.</a:t>
            </a: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a:p>
        </p:txBody>
      </p:sp>
    </p:spTree>
    <p:extLst>
      <p:ext uri="{BB962C8B-B14F-4D97-AF65-F5344CB8AC3E}">
        <p14:creationId xmlns:p14="http://schemas.microsoft.com/office/powerpoint/2010/main" val="228585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a:solidFill>
                  <a:srgbClr val="000000"/>
                </a:solidFill>
                <a:effectLst/>
                <a:highlight>
                  <a:srgbClr val="F3F2F1"/>
                </a:highlight>
                <a:latin typeface="Calibri" panose="020F0502020204030204" pitchFamily="34" charset="0"/>
              </a:rPr>
              <a:t>Instructor Note:</a:t>
            </a:r>
            <a:r>
              <a:rPr lang="en-US"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For further guidance, you can refer to the elaborated demo document.</a:t>
            </a:r>
            <a:r>
              <a:rPr lang="en-IN" b="0" i="0">
                <a:solidFill>
                  <a:srgbClr val="444444"/>
                </a:solidFill>
                <a:effectLst/>
                <a:highlight>
                  <a:srgbClr val="F3F2F1"/>
                </a:highlight>
                <a:latin typeface="Calibri" panose="020F0502020204030204" pitchFamily="34" charset="0"/>
              </a:rPr>
              <a:t>​</a:t>
            </a:r>
          </a:p>
          <a:p>
            <a:pPr algn="l" rtl="0" fontAlgn="base"/>
            <a:endParaRPr lang="en-US" b="0" i="0">
              <a:solidFill>
                <a:srgbClr val="444444"/>
              </a:solidFill>
              <a:effectLst/>
              <a:highlight>
                <a:srgbClr val="F3F2F1"/>
              </a:highlight>
              <a:latin typeface="Calibri" panose="020F0502020204030204" pitchFamily="34" charset="0"/>
            </a:endParaRPr>
          </a:p>
          <a:p>
            <a:pPr algn="l" rtl="0" fontAlgn="base"/>
            <a:r>
              <a:rPr lang="en-US" b="0" i="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a:p>
        </p:txBody>
      </p:sp>
    </p:spTree>
    <p:extLst>
      <p:ext uri="{BB962C8B-B14F-4D97-AF65-F5344CB8AC3E}">
        <p14:creationId xmlns:p14="http://schemas.microsoft.com/office/powerpoint/2010/main" val="310975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a:solidFill>
                  <a:srgbClr val="000000"/>
                </a:solidFill>
                <a:effectLst/>
                <a:highlight>
                  <a:srgbClr val="F3F2F1"/>
                </a:highlight>
                <a:latin typeface="Calibri" panose="020F0502020204030204" pitchFamily="34" charset="0"/>
              </a:rPr>
              <a:t>Instructor Note:</a:t>
            </a:r>
            <a:r>
              <a:rPr lang="en-US"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For further guidance, you can refer to the elaborated demo document.</a:t>
            </a:r>
            <a:r>
              <a:rPr lang="en-IN" b="0" i="0">
                <a:solidFill>
                  <a:srgbClr val="444444"/>
                </a:solidFill>
                <a:effectLst/>
                <a:highlight>
                  <a:srgbClr val="F3F2F1"/>
                </a:highlight>
                <a:latin typeface="Calibri" panose="020F0502020204030204" pitchFamily="34" charset="0"/>
              </a:rPr>
              <a:t>​</a:t>
            </a:r>
          </a:p>
          <a:p>
            <a:pPr algn="l" rtl="0" fontAlgn="base"/>
            <a:endParaRPr lang="en-US" b="0" i="0">
              <a:solidFill>
                <a:srgbClr val="444444"/>
              </a:solidFill>
              <a:effectLst/>
              <a:highlight>
                <a:srgbClr val="F3F2F1"/>
              </a:highlight>
              <a:latin typeface="Calibri" panose="020F0502020204030204" pitchFamily="34" charset="0"/>
            </a:endParaRPr>
          </a:p>
          <a:p>
            <a:pPr algn="l" rtl="0" fontAlgn="base"/>
            <a:r>
              <a:rPr lang="en-US" b="0" i="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a:p>
        </p:txBody>
      </p:sp>
    </p:spTree>
    <p:extLst>
      <p:ext uri="{BB962C8B-B14F-4D97-AF65-F5344CB8AC3E}">
        <p14:creationId xmlns:p14="http://schemas.microsoft.com/office/powerpoint/2010/main" val="518306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highlight>
                  <a:srgbClr val="F3F2F1"/>
                </a:highlight>
                <a:latin typeface="Calibri" panose="020F0502020204030204" pitchFamily="34" charset="0"/>
              </a:rPr>
              <a:t>Instructor Note:</a:t>
            </a:r>
            <a:r>
              <a:rPr lang="en-US"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For further guidance, you can refer to the elaborated demo document.</a:t>
            </a:r>
            <a:r>
              <a:rPr lang="en-IN" b="0" i="0" dirty="0">
                <a:solidFill>
                  <a:srgbClr val="444444"/>
                </a:solidFill>
                <a:effectLst/>
                <a:highlight>
                  <a:srgbClr val="F3F2F1"/>
                </a:highlight>
                <a:latin typeface="Calibri" panose="020F0502020204030204" pitchFamily="34" charset="0"/>
              </a:rPr>
              <a:t>​</a:t>
            </a:r>
          </a:p>
          <a:p>
            <a:pPr algn="l" rtl="0" fontAlgn="base"/>
            <a:endParaRPr lang="en-US" b="0" i="0" dirty="0">
              <a:solidFill>
                <a:srgbClr val="444444"/>
              </a:solidFill>
              <a:effectLst/>
              <a:highlight>
                <a:srgbClr val="F3F2F1"/>
              </a:highlight>
              <a:latin typeface="Calibri" panose="020F0502020204030204" pitchFamily="34" charset="0"/>
            </a:endParaRPr>
          </a:p>
          <a:p>
            <a:pPr algn="l" rtl="0" fontAlgn="base"/>
            <a:r>
              <a:rPr lang="en-US" b="0" i="0" dirty="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a:p>
        </p:txBody>
      </p:sp>
    </p:spTree>
    <p:extLst>
      <p:ext uri="{BB962C8B-B14F-4D97-AF65-F5344CB8AC3E}">
        <p14:creationId xmlns:p14="http://schemas.microsoft.com/office/powerpoint/2010/main" val="3314803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Let's dive into the amazing Multimodal capabilities of ChatGPT.</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26</a:t>
            </a:fld>
            <a:endParaRPr lang="en-US"/>
          </a:p>
        </p:txBody>
      </p:sp>
    </p:spTree>
    <p:extLst>
      <p:ext uri="{BB962C8B-B14F-4D97-AF65-F5344CB8AC3E}">
        <p14:creationId xmlns:p14="http://schemas.microsoft.com/office/powerpoint/2010/main" val="4282617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Multimodal AI refers to artificial intelligence capable of Processing and generating diverse data inputs concurrently, including text, images, videos, and audio.</a:t>
            </a:r>
          </a:p>
          <a:p>
            <a:pPr algn="l"/>
            <a:endParaRPr lang="en-US" b="0" i="0" dirty="0">
              <a:solidFill>
                <a:srgbClr val="D1D5DB"/>
              </a:solidFill>
              <a:effectLst/>
              <a:latin typeface="Söhne"/>
            </a:endParaRPr>
          </a:p>
          <a:p>
            <a:pPr algn="l"/>
            <a:r>
              <a:rPr lang="en-US" b="0" i="0" dirty="0">
                <a:solidFill>
                  <a:srgbClr val="D1D5DB"/>
                </a:solidFill>
                <a:effectLst/>
                <a:latin typeface="Söhne"/>
              </a:rPr>
              <a:t>While GPT-4 expands its attachment options to images, videos, and audio files, it's important to note that ChatGPT specifically cannot process or generate videos or audio as of date. </a:t>
            </a:r>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a:p>
        </p:txBody>
      </p:sp>
    </p:spTree>
    <p:extLst>
      <p:ext uri="{BB962C8B-B14F-4D97-AF65-F5344CB8AC3E}">
        <p14:creationId xmlns:p14="http://schemas.microsoft.com/office/powerpoint/2010/main" val="1976352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D1D5DB"/>
                </a:solidFill>
                <a:effectLst/>
                <a:latin typeface="Söhne"/>
              </a:rPr>
              <a:t>This slide is self explanatory.</a:t>
            </a: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a:p>
        </p:txBody>
      </p:sp>
    </p:spTree>
    <p:extLst>
      <p:ext uri="{BB962C8B-B14F-4D97-AF65-F5344CB8AC3E}">
        <p14:creationId xmlns:p14="http://schemas.microsoft.com/office/powerpoint/2010/main" val="2686441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highlight>
                  <a:srgbClr val="F3F2F1"/>
                </a:highlight>
                <a:latin typeface="Calibri" panose="020F0502020204030204" pitchFamily="34" charset="0"/>
              </a:rPr>
              <a:t>Instructor Note:</a:t>
            </a:r>
            <a:r>
              <a:rPr lang="en-US"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For further guidance, you can refer to the elaborated demo document.</a:t>
            </a:r>
            <a:r>
              <a:rPr lang="en-IN" b="0" i="0" dirty="0">
                <a:solidFill>
                  <a:srgbClr val="444444"/>
                </a:solidFill>
                <a:effectLst/>
                <a:highlight>
                  <a:srgbClr val="F3F2F1"/>
                </a:highlight>
                <a:latin typeface="Calibri" panose="020F0502020204030204" pitchFamily="34" charset="0"/>
              </a:rPr>
              <a:t>​</a:t>
            </a:r>
          </a:p>
          <a:p>
            <a:pPr algn="l" rtl="0" fontAlgn="base"/>
            <a:endParaRPr lang="en-US" b="0" i="0" dirty="0">
              <a:solidFill>
                <a:srgbClr val="444444"/>
              </a:solidFill>
              <a:effectLst/>
              <a:highlight>
                <a:srgbClr val="F3F2F1"/>
              </a:highlight>
              <a:latin typeface="Calibri" panose="020F0502020204030204" pitchFamily="34" charset="0"/>
            </a:endParaRPr>
          </a:p>
          <a:p>
            <a:pPr algn="l" rtl="0" fontAlgn="base"/>
            <a:r>
              <a:rPr lang="en-US" b="0" i="0" dirty="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a:p>
        </p:txBody>
      </p:sp>
    </p:spTree>
    <p:extLst>
      <p:ext uri="{BB962C8B-B14F-4D97-AF65-F5344CB8AC3E}">
        <p14:creationId xmlns:p14="http://schemas.microsoft.com/office/powerpoint/2010/main" val="3991576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r>
              <a:rPr lang="en-US" sz="1100" b="1" dirty="0"/>
              <a:t>Mode: Sync</a:t>
            </a:r>
          </a:p>
          <a:p>
            <a:r>
              <a:rPr lang="en-US" sz="1100" b="1" dirty="0"/>
              <a:t>Estimated duration: 10 mins</a:t>
            </a:r>
            <a:endParaRPr lang="en-US" sz="1100" b="1" dirty="0">
              <a:cs typeface="Calibri"/>
            </a:endParaRPr>
          </a:p>
          <a:p>
            <a:r>
              <a:rPr lang="en-US" sz="1100" b="1" dirty="0"/>
              <a:t>Type: Instructor-led whole group discussion</a:t>
            </a:r>
            <a:endParaRPr lang="en-US" sz="1100" b="1" dirty="0">
              <a:cs typeface="Calibri"/>
            </a:endParaRPr>
          </a:p>
          <a:p>
            <a:endParaRPr lang="en-IN" sz="1100" b="1" dirty="0"/>
          </a:p>
          <a:p>
            <a:r>
              <a:rPr lang="en-IN" sz="1100" b="1" dirty="0"/>
              <a:t>Instructor Note:</a:t>
            </a:r>
            <a:endParaRPr lang="en-IN" sz="1100" b="1" dirty="0">
              <a:cs typeface="Calibri"/>
            </a:endParaRPr>
          </a:p>
          <a:p>
            <a:r>
              <a:rPr lang="en-IN" dirty="0"/>
              <a:t>Facilitate a whole group discussion to kick off today’s lesson. Ensure that you do not spend much time discussing the answers. This slide aims to gain the learners’ attention and relate the lesson theme with relatable examples before starting with the actual lecture topic.</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latin typeface="Söhne"/>
              </a:rPr>
              <a:t>Ask the learners to reflect on and discuss “</a:t>
            </a:r>
            <a:r>
              <a:rPr lang="en-US" dirty="0">
                <a:solidFill>
                  <a:srgbClr val="404040"/>
                </a:solidFill>
                <a:latin typeface="Open Sans"/>
                <a:ea typeface="Open Sans"/>
                <a:cs typeface="Open Sans"/>
              </a:rPr>
              <a:t>Why do you think generative AI is causing such a disruption across various industries when AI technology has been around for years?”</a:t>
            </a:r>
            <a:r>
              <a:rPr lang="en-US" b="0" i="0" dirty="0">
                <a:solidFill>
                  <a:schemeClr val="tx1"/>
                </a:solidFill>
                <a:effectLst/>
                <a:latin typeface="+mn-lt"/>
                <a:ea typeface="Open Sans"/>
                <a:cs typeface="Open Sans"/>
              </a:rPr>
              <a:t>.</a:t>
            </a:r>
            <a:r>
              <a:rPr lang="en-US" b="0" i="0" dirty="0">
                <a:solidFill>
                  <a:srgbClr val="ECECEC"/>
                </a:solidFill>
                <a:effectLst/>
                <a:latin typeface="Söhne"/>
              </a:rPr>
              <a:t> The aim is to make the learners relate to the efficiency and potential of Generative AI before delving into the specific lecture topics.</a:t>
            </a:r>
            <a:endParaRPr lang="en-IN" dirty="0"/>
          </a:p>
          <a:p>
            <a:endParaRPr lang="en-IN" dirty="0"/>
          </a:p>
          <a:p>
            <a:pPr algn="l"/>
            <a:r>
              <a:rPr lang="en-US" b="0" i="0" dirty="0">
                <a:solidFill>
                  <a:srgbClr val="ECECEC"/>
                </a:solidFill>
                <a:effectLst/>
                <a:latin typeface="Söhne"/>
              </a:rPr>
              <a:t>You can use the example of a marketing company, who aims to boost their productivity, traditionally spends considerable time creating X number of posts in a day, sets the stage. Drive the discussion Highlight how Generative AI tools can help increase the productivity </a:t>
            </a:r>
          </a:p>
          <a:p>
            <a:pPr algn="l"/>
            <a:endParaRPr lang="en-US" b="0" i="0" dirty="0">
              <a:solidFill>
                <a:srgbClr val="ECECEC"/>
              </a:solidFill>
              <a:effectLst/>
              <a:latin typeface="Söhne"/>
            </a:endParaRPr>
          </a:p>
          <a:p>
            <a:pPr>
              <a:lnSpc>
                <a:spcPct val="117999"/>
              </a:lnSpc>
              <a:buSzPts val="1100"/>
            </a:pPr>
            <a:endParaRPr lang="en-US" sz="1100" dirty="0">
              <a:latin typeface="Space Grotesk"/>
              <a:ea typeface="Space Grotesk"/>
              <a:cs typeface="Space Grotesk"/>
            </a:endParaRPr>
          </a:p>
        </p:txBody>
      </p:sp>
    </p:spTree>
    <p:extLst>
      <p:ext uri="{BB962C8B-B14F-4D97-AF65-F5344CB8AC3E}">
        <p14:creationId xmlns:p14="http://schemas.microsoft.com/office/powerpoint/2010/main" val="3406301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a:solidFill>
                  <a:srgbClr val="000000"/>
                </a:solidFill>
                <a:effectLst/>
                <a:highlight>
                  <a:srgbClr val="F3F2F1"/>
                </a:highlight>
                <a:latin typeface="Calibri" panose="020F0502020204030204" pitchFamily="34" charset="0"/>
              </a:rPr>
              <a:t>Instructor Note:</a:t>
            </a:r>
            <a:r>
              <a:rPr lang="en-US"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For further guidance, you can refer to the elaborated demo document.</a:t>
            </a:r>
            <a:r>
              <a:rPr lang="en-IN" b="0" i="0">
                <a:solidFill>
                  <a:srgbClr val="444444"/>
                </a:solidFill>
                <a:effectLst/>
                <a:highlight>
                  <a:srgbClr val="F3F2F1"/>
                </a:highlight>
                <a:latin typeface="Calibri" panose="020F0502020204030204" pitchFamily="34" charset="0"/>
              </a:rPr>
              <a:t>​</a:t>
            </a:r>
          </a:p>
          <a:p>
            <a:pPr algn="l" rtl="0" fontAlgn="base"/>
            <a:endParaRPr lang="en-US" b="0" i="0">
              <a:solidFill>
                <a:srgbClr val="444444"/>
              </a:solidFill>
              <a:effectLst/>
              <a:highlight>
                <a:srgbClr val="F3F2F1"/>
              </a:highlight>
              <a:latin typeface="Calibri" panose="020F0502020204030204" pitchFamily="34" charset="0"/>
            </a:endParaRPr>
          </a:p>
          <a:p>
            <a:pPr algn="l" rtl="0" fontAlgn="base"/>
            <a:r>
              <a:rPr lang="en-US" b="0" i="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a:p>
        </p:txBody>
      </p:sp>
    </p:spTree>
    <p:extLst>
      <p:ext uri="{BB962C8B-B14F-4D97-AF65-F5344CB8AC3E}">
        <p14:creationId xmlns:p14="http://schemas.microsoft.com/office/powerpoint/2010/main" val="3708762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Let's delve into the capabilities of powerful GPTs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a:p>
        </p:txBody>
      </p:sp>
    </p:spTree>
    <p:extLst>
      <p:ext uri="{BB962C8B-B14F-4D97-AF65-F5344CB8AC3E}">
        <p14:creationId xmlns:p14="http://schemas.microsoft.com/office/powerpoint/2010/main" val="2376649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D1D5DB"/>
                </a:solidFill>
                <a:effectLst/>
                <a:latin typeface="Söhne"/>
              </a:rPr>
              <a:t>This slide is self explanatory.</a:t>
            </a:r>
            <a:endParaRPr lang="en-US" b="0" i="0" dirty="0">
              <a:solidFill>
                <a:srgbClr val="D1D5DB"/>
              </a:solidFill>
              <a:effectLst/>
              <a:latin typeface="Söhne"/>
            </a:endParaRPr>
          </a:p>
          <a:p>
            <a:endParaRPr lang="en-US" dirty="0"/>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a:p>
        </p:txBody>
      </p:sp>
    </p:spTree>
    <p:extLst>
      <p:ext uri="{BB962C8B-B14F-4D97-AF65-F5344CB8AC3E}">
        <p14:creationId xmlns:p14="http://schemas.microsoft.com/office/powerpoint/2010/main" val="3777326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Trainer Notes: </a:t>
            </a:r>
            <a:r>
              <a:rPr lang="en-IN" dirty="0"/>
              <a:t>Let’s understand the responses and comparison of different ChatGPT models with the help of an example where a researcher is summarizing a 20-page research paper.</a:t>
            </a:r>
            <a:br>
              <a:rPr lang="en-IN" dirty="0"/>
            </a:br>
            <a:br>
              <a:rPr lang="en-IN" dirty="0"/>
            </a:br>
            <a:endParaRPr lang="en-US" dirty="0"/>
          </a:p>
          <a:p>
            <a:r>
              <a:rPr lang="en-US" dirty="0"/>
              <a:t>While ChatGPT-3.5 is good for basic summarization, ChatGPT-4 offers more detailed and accurate summaries. ChatGPT-4-turbo combines this detail with increased speed and efficiency, making it the best choice for tasks needing both depth and speed.</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dirty="0"/>
          </a:p>
        </p:txBody>
      </p:sp>
    </p:spTree>
    <p:extLst>
      <p:ext uri="{BB962C8B-B14F-4D97-AF65-F5344CB8AC3E}">
        <p14:creationId xmlns:p14="http://schemas.microsoft.com/office/powerpoint/2010/main" val="4157113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Trainer Notes: </a:t>
            </a:r>
            <a:r>
              <a:rPr lang="en-US" dirty="0"/>
              <a:t>Each version provides a slightly different explanation of polymorphism, but all convey the fundamental idea of treating different objects through a common interface or superclass, enabling flexibility and interchangeable use in programming. 3.5 provides a basic explanation, 4 gives a more accurate response but a bit slower than 3.5, and 4o gives an accurate and faster response.</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dirty="0"/>
          </a:p>
        </p:txBody>
      </p:sp>
    </p:spTree>
    <p:extLst>
      <p:ext uri="{BB962C8B-B14F-4D97-AF65-F5344CB8AC3E}">
        <p14:creationId xmlns:p14="http://schemas.microsoft.com/office/powerpoint/2010/main" val="3570149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latin typeface="+mj-lt"/>
              </a:rPr>
              <a:t>Instructor note: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latin typeface="+mj-lt"/>
              </a:rPr>
              <a:t>In this topic, we will experiment with various other GPTs for the purposes mentioned above. </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35</a:t>
            </a:fld>
            <a:endParaRPr lang="en-US"/>
          </a:p>
        </p:txBody>
      </p:sp>
    </p:spTree>
    <p:extLst>
      <p:ext uri="{BB962C8B-B14F-4D97-AF65-F5344CB8AC3E}">
        <p14:creationId xmlns:p14="http://schemas.microsoft.com/office/powerpoint/2010/main" val="2802930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rPr>
              <a:t>Instructor note: The slide is self-explanatory.</a:t>
            </a:r>
          </a:p>
          <a:p>
            <a:endParaRPr lang="en-IN" dirty="0"/>
          </a:p>
          <a:p>
            <a:r>
              <a:rPr lang="en-IN" dirty="0"/>
              <a:t>You can refer to https://www.whatplugin.ai/gpts/write-for-me</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36</a:t>
            </a:fld>
            <a:endParaRPr lang="en-US"/>
          </a:p>
        </p:txBody>
      </p:sp>
    </p:spTree>
    <p:extLst>
      <p:ext uri="{BB962C8B-B14F-4D97-AF65-F5344CB8AC3E}">
        <p14:creationId xmlns:p14="http://schemas.microsoft.com/office/powerpoint/2010/main" val="4221240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a:solidFill>
                  <a:srgbClr val="000000"/>
                </a:solidFill>
                <a:effectLst/>
                <a:highlight>
                  <a:srgbClr val="F3F2F1"/>
                </a:highlight>
                <a:latin typeface="Calibri" panose="020F0502020204030204" pitchFamily="34" charset="0"/>
              </a:rPr>
              <a:t>Instructor Note:</a:t>
            </a:r>
            <a:r>
              <a:rPr lang="en-US"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For further guidance, you can refer to the elaborated demo document.</a:t>
            </a:r>
            <a:r>
              <a:rPr lang="en-IN" b="0" i="0">
                <a:solidFill>
                  <a:srgbClr val="444444"/>
                </a:solidFill>
                <a:effectLst/>
                <a:highlight>
                  <a:srgbClr val="F3F2F1"/>
                </a:highlight>
                <a:latin typeface="Calibri" panose="020F0502020204030204" pitchFamily="34" charset="0"/>
              </a:rPr>
              <a:t>​</a:t>
            </a:r>
          </a:p>
          <a:p>
            <a:pPr algn="l" rtl="0" fontAlgn="base"/>
            <a:endParaRPr lang="en-US" b="0" i="0">
              <a:solidFill>
                <a:srgbClr val="444444"/>
              </a:solidFill>
              <a:effectLst/>
              <a:highlight>
                <a:srgbClr val="F3F2F1"/>
              </a:highlight>
              <a:latin typeface="Calibri" panose="020F0502020204030204" pitchFamily="34" charset="0"/>
            </a:endParaRPr>
          </a:p>
          <a:p>
            <a:pPr algn="l" rtl="0" fontAlgn="base"/>
            <a:r>
              <a:rPr lang="en-US" b="0" i="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37</a:t>
            </a:fld>
            <a:endParaRPr lang="en-US"/>
          </a:p>
        </p:txBody>
      </p:sp>
    </p:spTree>
    <p:extLst>
      <p:ext uri="{BB962C8B-B14F-4D97-AF65-F5344CB8AC3E}">
        <p14:creationId xmlns:p14="http://schemas.microsoft.com/office/powerpoint/2010/main" val="558693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Trainer note: The slide is self-explanatory.</a:t>
            </a:r>
          </a:p>
          <a:p>
            <a:endParaRPr lang="en-IN" dirty="0"/>
          </a:p>
          <a:p>
            <a:r>
              <a:rPr lang="en-IN" dirty="0"/>
              <a:t>You can refer to https://www.whatplugin.ai/gpts/canva</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38</a:t>
            </a:fld>
            <a:endParaRPr lang="en-US"/>
          </a:p>
        </p:txBody>
      </p:sp>
    </p:spTree>
    <p:extLst>
      <p:ext uri="{BB962C8B-B14F-4D97-AF65-F5344CB8AC3E}">
        <p14:creationId xmlns:p14="http://schemas.microsoft.com/office/powerpoint/2010/main" val="2539162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a:solidFill>
                  <a:srgbClr val="000000"/>
                </a:solidFill>
                <a:effectLst/>
                <a:highlight>
                  <a:srgbClr val="F3F2F1"/>
                </a:highlight>
                <a:latin typeface="Calibri" panose="020F0502020204030204" pitchFamily="34" charset="0"/>
              </a:rPr>
              <a:t>Instructor Note:</a:t>
            </a:r>
            <a:r>
              <a:rPr lang="en-US"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For further guidance, you can refer to the elaborated demo document.</a:t>
            </a:r>
            <a:r>
              <a:rPr lang="en-IN" b="0" i="0">
                <a:solidFill>
                  <a:srgbClr val="444444"/>
                </a:solidFill>
                <a:effectLst/>
                <a:highlight>
                  <a:srgbClr val="F3F2F1"/>
                </a:highlight>
                <a:latin typeface="Calibri" panose="020F0502020204030204" pitchFamily="34" charset="0"/>
              </a:rPr>
              <a:t>​</a:t>
            </a:r>
          </a:p>
          <a:p>
            <a:pPr algn="l" rtl="0" fontAlgn="base"/>
            <a:endParaRPr lang="en-US" b="0" i="0">
              <a:solidFill>
                <a:srgbClr val="444444"/>
              </a:solidFill>
              <a:effectLst/>
              <a:highlight>
                <a:srgbClr val="F3F2F1"/>
              </a:highlight>
              <a:latin typeface="Calibri" panose="020F0502020204030204" pitchFamily="34" charset="0"/>
            </a:endParaRPr>
          </a:p>
          <a:p>
            <a:pPr algn="l" rtl="0" fontAlgn="base"/>
            <a:r>
              <a:rPr lang="en-US" b="0" i="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39</a:t>
            </a:fld>
            <a:endParaRPr lang="en-US"/>
          </a:p>
        </p:txBody>
      </p:sp>
    </p:spTree>
    <p:extLst>
      <p:ext uri="{BB962C8B-B14F-4D97-AF65-F5344CB8AC3E}">
        <p14:creationId xmlns:p14="http://schemas.microsoft.com/office/powerpoint/2010/main" val="142976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D0D0D"/>
                </a:solidFill>
                <a:effectLst/>
                <a:latin typeface="Söhne"/>
              </a:rPr>
              <a:t>By the end of this lesson, you'll be able to apply </a:t>
            </a:r>
            <a:r>
              <a:rPr lang="en-US" sz="1200" b="0" i="0" dirty="0" err="1">
                <a:solidFill>
                  <a:srgbClr val="0D0D0D"/>
                </a:solidFill>
                <a:effectLst/>
                <a:latin typeface="Söhne"/>
              </a:rPr>
              <a:t>GenAI</a:t>
            </a:r>
            <a:r>
              <a:rPr lang="en-US" sz="1200" b="0" i="0" dirty="0">
                <a:solidFill>
                  <a:srgbClr val="0D0D0D"/>
                </a:solidFill>
                <a:effectLst/>
                <a:latin typeface="Söhne"/>
              </a:rPr>
              <a:t> tools effectively and understand their practical applications.</a:t>
            </a:r>
            <a:endParaRPr lang="en-IN" sz="1000" b="0" dirty="0">
              <a:solidFill>
                <a:schemeClr val="tx1"/>
              </a:solidFill>
            </a:endParaRPr>
          </a:p>
          <a:p>
            <a:endParaRPr lang="en-IN" sz="1000" dirty="0">
              <a:solidFill>
                <a:schemeClr val="tx1"/>
              </a:solidFill>
            </a:endParaRPr>
          </a:p>
          <a:p>
            <a:endParaRPr lang="en-IN" sz="1000" dirty="0">
              <a:solidFill>
                <a:schemeClr val="tx1"/>
              </a:solidFill>
            </a:endParaRPr>
          </a:p>
          <a:p>
            <a:endParaRPr lang="en-IN" sz="1000" dirty="0">
              <a:solidFill>
                <a:schemeClr val="tx1"/>
              </a:solidFill>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4</a:t>
            </a:fld>
            <a:endParaRPr lang="en-US"/>
          </a:p>
        </p:txBody>
      </p:sp>
    </p:spTree>
    <p:extLst>
      <p:ext uri="{BB962C8B-B14F-4D97-AF65-F5344CB8AC3E}">
        <p14:creationId xmlns:p14="http://schemas.microsoft.com/office/powerpoint/2010/main" val="4234493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Trainer note: The slide is self-explanatory.</a:t>
            </a:r>
          </a:p>
          <a:p>
            <a:endParaRPr lang="en-IN" dirty="0"/>
          </a:p>
          <a:p>
            <a:r>
              <a:rPr lang="en-IN" dirty="0"/>
              <a:t>You can refer to https://www.whatplugin.ai/gpts/designergpt</a:t>
            </a:r>
          </a:p>
        </p:txBody>
      </p:sp>
      <p:sp>
        <p:nvSpPr>
          <p:cNvPr id="4" name="Slide Number Placeholder 3"/>
          <p:cNvSpPr>
            <a:spLocks noGrp="1"/>
          </p:cNvSpPr>
          <p:nvPr>
            <p:ph type="sldNum" sz="quarter" idx="5"/>
          </p:nvPr>
        </p:nvSpPr>
        <p:spPr/>
        <p:txBody>
          <a:bodyPr/>
          <a:lstStyle/>
          <a:p>
            <a:fld id="{0AC900C1-7326-4B4D-9C4E-22E7230B62CC}" type="slidenum">
              <a:rPr lang="en-US" smtClean="0"/>
              <a:t>40</a:t>
            </a:fld>
            <a:endParaRPr lang="en-US"/>
          </a:p>
        </p:txBody>
      </p:sp>
    </p:spTree>
    <p:extLst>
      <p:ext uri="{BB962C8B-B14F-4D97-AF65-F5344CB8AC3E}">
        <p14:creationId xmlns:p14="http://schemas.microsoft.com/office/powerpoint/2010/main" val="294659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highlight>
                  <a:srgbClr val="F3F2F1"/>
                </a:highlight>
                <a:latin typeface="Calibri" panose="020F0502020204030204" pitchFamily="34" charset="0"/>
              </a:rPr>
              <a:t>Instructor Note:</a:t>
            </a:r>
            <a:r>
              <a:rPr lang="en-US"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For further guidance, you can refer to the elaborated demo document.</a:t>
            </a:r>
            <a:r>
              <a:rPr lang="en-IN" b="0" i="0" dirty="0">
                <a:solidFill>
                  <a:srgbClr val="444444"/>
                </a:solidFill>
                <a:effectLst/>
                <a:highlight>
                  <a:srgbClr val="F3F2F1"/>
                </a:highlight>
                <a:latin typeface="Calibri" panose="020F0502020204030204" pitchFamily="34" charset="0"/>
              </a:rPr>
              <a:t>​</a:t>
            </a:r>
          </a:p>
          <a:p>
            <a:pPr algn="l" rtl="0" fontAlgn="base"/>
            <a:endParaRPr lang="en-US" b="0" i="0" dirty="0">
              <a:solidFill>
                <a:srgbClr val="444444"/>
              </a:solidFill>
              <a:effectLst/>
              <a:highlight>
                <a:srgbClr val="F3F2F1"/>
              </a:highlight>
              <a:latin typeface="Calibri" panose="020F0502020204030204" pitchFamily="34" charset="0"/>
            </a:endParaRPr>
          </a:p>
          <a:p>
            <a:pPr algn="l" rtl="0" fontAlgn="base"/>
            <a:r>
              <a:rPr lang="en-US" b="0" i="0" dirty="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41</a:t>
            </a:fld>
            <a:endParaRPr lang="en-US"/>
          </a:p>
        </p:txBody>
      </p:sp>
    </p:spTree>
    <p:extLst>
      <p:ext uri="{BB962C8B-B14F-4D97-AF65-F5344CB8AC3E}">
        <p14:creationId xmlns:p14="http://schemas.microsoft.com/office/powerpoint/2010/main" val="1595229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Trainer note: The slide is self-explanatory.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can refer to https://consensus.app/home/blog/accessing-the-consensus-chatgpt-plugin/</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42</a:t>
            </a:fld>
            <a:endParaRPr lang="en-US"/>
          </a:p>
        </p:txBody>
      </p:sp>
    </p:spTree>
    <p:extLst>
      <p:ext uri="{BB962C8B-B14F-4D97-AF65-F5344CB8AC3E}">
        <p14:creationId xmlns:p14="http://schemas.microsoft.com/office/powerpoint/2010/main" val="3266230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a:solidFill>
                  <a:srgbClr val="000000"/>
                </a:solidFill>
                <a:effectLst/>
                <a:highlight>
                  <a:srgbClr val="F3F2F1"/>
                </a:highlight>
                <a:latin typeface="Calibri" panose="020F0502020204030204" pitchFamily="34" charset="0"/>
              </a:rPr>
              <a:t>Instructor Note:</a:t>
            </a:r>
            <a:r>
              <a:rPr lang="en-US"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For further guidance, you can refer to the elaborated demo document.</a:t>
            </a:r>
            <a:r>
              <a:rPr lang="en-IN" b="0" i="0">
                <a:solidFill>
                  <a:srgbClr val="444444"/>
                </a:solidFill>
                <a:effectLst/>
                <a:highlight>
                  <a:srgbClr val="F3F2F1"/>
                </a:highlight>
                <a:latin typeface="Calibri" panose="020F0502020204030204" pitchFamily="34" charset="0"/>
              </a:rPr>
              <a:t>​</a:t>
            </a:r>
          </a:p>
          <a:p>
            <a:pPr algn="l" rtl="0" fontAlgn="base"/>
            <a:endParaRPr lang="en-US" b="0" i="0">
              <a:solidFill>
                <a:srgbClr val="444444"/>
              </a:solidFill>
              <a:effectLst/>
              <a:highlight>
                <a:srgbClr val="F3F2F1"/>
              </a:highlight>
              <a:latin typeface="Calibri" panose="020F0502020204030204" pitchFamily="34" charset="0"/>
            </a:endParaRPr>
          </a:p>
          <a:p>
            <a:pPr algn="l" rtl="0" fontAlgn="base"/>
            <a:r>
              <a:rPr lang="en-US" b="0" i="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43</a:t>
            </a:fld>
            <a:endParaRPr lang="en-US"/>
          </a:p>
        </p:txBody>
      </p:sp>
    </p:spTree>
    <p:extLst>
      <p:ext uri="{BB962C8B-B14F-4D97-AF65-F5344CB8AC3E}">
        <p14:creationId xmlns:p14="http://schemas.microsoft.com/office/powerpoint/2010/main" val="31606130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Trainer note: The slide is self-explanatory.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can refer to : https://www.whatplugin.ai/gpts/universal-primer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44</a:t>
            </a:fld>
            <a:endParaRPr lang="en-US"/>
          </a:p>
        </p:txBody>
      </p:sp>
    </p:spTree>
    <p:extLst>
      <p:ext uri="{BB962C8B-B14F-4D97-AF65-F5344CB8AC3E}">
        <p14:creationId xmlns:p14="http://schemas.microsoft.com/office/powerpoint/2010/main" val="2666744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a:solidFill>
                  <a:srgbClr val="000000"/>
                </a:solidFill>
                <a:effectLst/>
                <a:highlight>
                  <a:srgbClr val="F3F2F1"/>
                </a:highlight>
                <a:latin typeface="Calibri" panose="020F0502020204030204" pitchFamily="34" charset="0"/>
              </a:rPr>
              <a:t>Instructor Note:</a:t>
            </a:r>
            <a:r>
              <a:rPr lang="en-US"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a:solidFill>
                  <a:srgbClr val="444444"/>
                </a:solidFill>
                <a:effectLst/>
                <a:highlight>
                  <a:srgbClr val="F3F2F1"/>
                </a:highlight>
                <a:latin typeface="Calibri" panose="020F0502020204030204" pitchFamily="34" charset="0"/>
              </a:rPr>
              <a:t>​</a:t>
            </a:r>
          </a:p>
          <a:p>
            <a:pPr algn="l" rtl="0" fontAlgn="base"/>
            <a:r>
              <a:rPr lang="en-IN" b="0" i="0" u="none" strike="noStrike">
                <a:solidFill>
                  <a:srgbClr val="000000"/>
                </a:solidFill>
                <a:effectLst/>
                <a:highlight>
                  <a:srgbClr val="F3F2F1"/>
                </a:highlight>
                <a:latin typeface="Calibri" panose="020F0502020204030204" pitchFamily="34" charset="0"/>
              </a:rPr>
              <a:t>For further guidance, you can refer to the elaborated demo document.</a:t>
            </a:r>
            <a:r>
              <a:rPr lang="en-IN" b="0" i="0">
                <a:solidFill>
                  <a:srgbClr val="444444"/>
                </a:solidFill>
                <a:effectLst/>
                <a:highlight>
                  <a:srgbClr val="F3F2F1"/>
                </a:highlight>
                <a:latin typeface="Calibri" panose="020F0502020204030204" pitchFamily="34" charset="0"/>
              </a:rPr>
              <a:t>​</a:t>
            </a:r>
          </a:p>
          <a:p>
            <a:pPr algn="l" rtl="0" fontAlgn="base"/>
            <a:endParaRPr lang="en-US" b="0" i="0">
              <a:solidFill>
                <a:srgbClr val="444444"/>
              </a:solidFill>
              <a:effectLst/>
              <a:highlight>
                <a:srgbClr val="F3F2F1"/>
              </a:highlight>
              <a:latin typeface="Calibri" panose="020F0502020204030204" pitchFamily="34" charset="0"/>
            </a:endParaRPr>
          </a:p>
          <a:p>
            <a:pPr algn="l" rtl="0" fontAlgn="base"/>
            <a:r>
              <a:rPr lang="en-US" b="0" i="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45</a:t>
            </a:fld>
            <a:endParaRPr lang="en-US"/>
          </a:p>
        </p:txBody>
      </p:sp>
    </p:spTree>
    <p:extLst>
      <p:ext uri="{BB962C8B-B14F-4D97-AF65-F5344CB8AC3E}">
        <p14:creationId xmlns:p14="http://schemas.microsoft.com/office/powerpoint/2010/main" val="2927606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endParaRPr lang="en-IN" b="1" dirty="0">
              <a:cs typeface="Calibri"/>
            </a:endParaRPr>
          </a:p>
          <a:p>
            <a:r>
              <a:rPr lang="en-IN" b="1"/>
              <a:t>Estimated duration: 5 mins</a:t>
            </a:r>
            <a:endParaRPr lang="en-IN" b="1">
              <a:cs typeface="Calibri"/>
            </a:endParaRPr>
          </a:p>
          <a:p>
            <a:r>
              <a:rPr lang="en-IN" b="1" dirty="0"/>
              <a:t>Type: Instructor-led activity</a:t>
            </a:r>
            <a:endParaRPr lang="en-IN" b="1" dirty="0">
              <a:cs typeface="Calibri"/>
            </a:endParaRPr>
          </a:p>
          <a:p>
            <a:endParaRPr lang="en-IN" dirty="0"/>
          </a:p>
          <a:p>
            <a:r>
              <a:rPr lang="en-IN" b="1" dirty="0"/>
              <a:t>Instructor note:</a:t>
            </a:r>
          </a:p>
          <a:p>
            <a:r>
              <a:rPr lang="en-IN" dirty="0"/>
              <a:t>Summarise the lesson.</a:t>
            </a:r>
          </a:p>
        </p:txBody>
      </p:sp>
      <p:sp>
        <p:nvSpPr>
          <p:cNvPr id="4" name="Slide Number Placeholder 3"/>
          <p:cNvSpPr>
            <a:spLocks noGrp="1"/>
          </p:cNvSpPr>
          <p:nvPr>
            <p:ph type="sldNum" sz="quarter" idx="5"/>
          </p:nvPr>
        </p:nvSpPr>
        <p:spPr/>
        <p:txBody>
          <a:bodyPr/>
          <a:lstStyle/>
          <a:p>
            <a:fld id="{0AC900C1-7326-4B4D-9C4E-22E7230B62CC}" type="slidenum">
              <a:rPr lang="en-US" smtClean="0"/>
              <a:t>46</a:t>
            </a:fld>
            <a:endParaRPr lang="en-US"/>
          </a:p>
        </p:txBody>
      </p:sp>
    </p:spTree>
    <p:extLst>
      <p:ext uri="{BB962C8B-B14F-4D97-AF65-F5344CB8AC3E}">
        <p14:creationId xmlns:p14="http://schemas.microsoft.com/office/powerpoint/2010/main" val="911675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28"/>
              </a:spcBef>
            </a:pPr>
            <a:r>
              <a:rPr lang="en-US" b="1"/>
              <a:t>Mode: async</a:t>
            </a:r>
            <a:endParaRPr lang="en-US" b="1">
              <a:cs typeface="Calibri"/>
            </a:endParaRPr>
          </a:p>
          <a:p>
            <a:pPr marL="0" indent="0">
              <a:spcBef>
                <a:spcPts val="28"/>
              </a:spcBef>
            </a:pPr>
            <a:r>
              <a:rPr lang="en-US" b="1"/>
              <a:t>Estimated duration: 2 mins</a:t>
            </a:r>
            <a:endParaRPr lang="en-US" b="1">
              <a:cs typeface="Calibri"/>
            </a:endParaRPr>
          </a:p>
          <a:p>
            <a:pPr marL="0" indent="0">
              <a:spcBef>
                <a:spcPts val="28"/>
              </a:spcBef>
            </a:pPr>
            <a:r>
              <a:rPr lang="en-US" b="1"/>
              <a:t>Type: Instructor-led</a:t>
            </a:r>
            <a:endParaRPr lang="en-US" b="1">
              <a:cs typeface="Calibri"/>
            </a:endParaRPr>
          </a:p>
          <a:p>
            <a:endParaRPr lang="en-IN"/>
          </a:p>
          <a:p>
            <a:r>
              <a:rPr lang="en-US" b="1" i="0">
                <a:solidFill>
                  <a:srgbClr val="0D0D0D"/>
                </a:solidFill>
                <a:effectLst/>
                <a:highlight>
                  <a:srgbClr val="FFFFFF"/>
                </a:highlight>
                <a:latin typeface="Söhne"/>
              </a:rPr>
              <a:t>Instructor notes:</a:t>
            </a:r>
          </a:p>
          <a:p>
            <a:r>
              <a:rPr lang="en-US" b="0" i="0">
                <a:solidFill>
                  <a:srgbClr val="0D0D0D"/>
                </a:solidFill>
                <a:effectLst/>
                <a:highlight>
                  <a:srgbClr val="FFFFFF"/>
                </a:highlight>
                <a:latin typeface="Söhne"/>
              </a:rPr>
              <a:t>Please share the additional resource links in the chat with the learners.</a:t>
            </a:r>
          </a:p>
          <a:p>
            <a:endParaRPr lang="en-US" b="0" i="0">
              <a:solidFill>
                <a:srgbClr val="0D0D0D"/>
              </a:solidFill>
              <a:effectLst/>
              <a:highlight>
                <a:srgbClr val="FFFFFF"/>
              </a:highlight>
              <a:latin typeface="Söhne"/>
            </a:endParaRPr>
          </a:p>
          <a:p>
            <a:r>
              <a:rPr lang="en-IN"/>
              <a:t>https://oercommons.org/courseware/lesson/107793/overview</a:t>
            </a:r>
            <a:endParaRPr lang="en-US" b="0" i="0">
              <a:solidFill>
                <a:srgbClr val="0D0D0D"/>
              </a:solidFill>
              <a:effectLst/>
              <a:highlight>
                <a:srgbClr val="FFFFFF"/>
              </a:highlight>
              <a:latin typeface="Söhne"/>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47</a:t>
            </a:fld>
            <a:endParaRPr lang="en-US"/>
          </a:p>
        </p:txBody>
      </p:sp>
    </p:spTree>
    <p:extLst>
      <p:ext uri="{BB962C8B-B14F-4D97-AF65-F5344CB8AC3E}">
        <p14:creationId xmlns:p14="http://schemas.microsoft.com/office/powerpoint/2010/main" val="550390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Feel free to ask any questions you have. Let's clarify any doubts!</a:t>
            </a:r>
          </a:p>
          <a:p>
            <a:r>
              <a:rPr lang="en-US" b="1" dirty="0"/>
              <a:t>Estimated duration: 5 to 10 mins</a:t>
            </a:r>
            <a:endParaRPr lang="en-US" b="1" dirty="0">
              <a:cs typeface="Calibri"/>
            </a:endParaRPr>
          </a:p>
          <a:p>
            <a:r>
              <a:rPr lang="en-US" b="1" dirty="0"/>
              <a:t>Type: Whole-Group Activity</a:t>
            </a:r>
            <a:endParaRPr lang="en-US"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48</a:t>
            </a:fld>
            <a:endParaRPr lang="en-US"/>
          </a:p>
        </p:txBody>
      </p:sp>
    </p:spTree>
    <p:extLst>
      <p:ext uri="{BB962C8B-B14F-4D97-AF65-F5344CB8AC3E}">
        <p14:creationId xmlns:p14="http://schemas.microsoft.com/office/powerpoint/2010/main" val="34082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Let's start with the basics of Generative AI and understand its core concepts.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a:p>
        </p:txBody>
      </p:sp>
    </p:spTree>
    <p:extLst>
      <p:ext uri="{BB962C8B-B14F-4D97-AF65-F5344CB8AC3E}">
        <p14:creationId xmlns:p14="http://schemas.microsoft.com/office/powerpoint/2010/main" val="3300663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latin typeface="+mj-lt"/>
              </a:rPr>
              <a:t>Trainer Note:</a:t>
            </a:r>
          </a:p>
          <a:p>
            <a:pPr algn="l"/>
            <a:r>
              <a:rPr lang="en-US" sz="1000" b="0" i="0">
                <a:solidFill>
                  <a:srgbClr val="0D0D0D"/>
                </a:solidFill>
                <a:effectLst/>
                <a:latin typeface="+mj-lt"/>
              </a:rPr>
              <a:t>This timeline provides a visual representation of significant milestones in the field of artificial intelligence, particularly related to the development of natural language processing and generative models.</a:t>
            </a:r>
          </a:p>
          <a:p>
            <a:pPr algn="l">
              <a:buFont typeface="+mj-lt"/>
              <a:buAutoNum type="arabicPeriod"/>
            </a:pPr>
            <a:r>
              <a:rPr lang="en-US" sz="1000" b="1" i="0">
                <a:solidFill>
                  <a:srgbClr val="0D0D0D"/>
                </a:solidFill>
                <a:effectLst/>
                <a:latin typeface="+mj-lt"/>
              </a:rPr>
              <a:t>1950 - Turing Test</a:t>
            </a:r>
            <a:r>
              <a:rPr lang="en-US" sz="1000" b="0" i="0">
                <a:solidFill>
                  <a:srgbClr val="0D0D0D"/>
                </a:solidFill>
                <a:effectLst/>
                <a:latin typeface="+mj-lt"/>
              </a:rPr>
              <a:t>: Developed by Alan Turing, this was one of the first attempts to define intelligent behavior in machines. A machine passes the test if it can exhibit human-like responses indistinguishable from a human to a judge.</a:t>
            </a:r>
          </a:p>
          <a:p>
            <a:pPr algn="l">
              <a:buFont typeface="+mj-lt"/>
              <a:buAutoNum type="arabicPeriod"/>
            </a:pPr>
            <a:r>
              <a:rPr lang="en-US" sz="1000" b="1" i="0">
                <a:solidFill>
                  <a:srgbClr val="0D0D0D"/>
                </a:solidFill>
                <a:effectLst/>
                <a:latin typeface="+mj-lt"/>
              </a:rPr>
              <a:t>1966 - ELIZA Chatbot</a:t>
            </a:r>
            <a:r>
              <a:rPr lang="en-US" sz="1000" b="0" i="0">
                <a:solidFill>
                  <a:srgbClr val="0D0D0D"/>
                </a:solidFill>
                <a:effectLst/>
                <a:latin typeface="+mj-lt"/>
              </a:rPr>
              <a:t>: Created by Joseph Weizenbaum, ELIZA was one of the first chatbots and language processing programs. It mimicked conversation by using pattern matching and substitution methodology, giving users an illusion of understanding, but it had no built-in framework for contextualizing events.</a:t>
            </a:r>
          </a:p>
          <a:p>
            <a:pPr algn="l">
              <a:buFont typeface="+mj-lt"/>
              <a:buAutoNum type="arabicPeriod"/>
            </a:pPr>
            <a:r>
              <a:rPr lang="en-US" sz="1000" b="1" i="0">
                <a:solidFill>
                  <a:srgbClr val="0D0D0D"/>
                </a:solidFill>
                <a:effectLst/>
                <a:latin typeface="+mj-lt"/>
              </a:rPr>
              <a:t>1980 - Neural Network</a:t>
            </a:r>
            <a:r>
              <a:rPr lang="en-US" sz="1000" b="0" i="0">
                <a:solidFill>
                  <a:srgbClr val="0D0D0D"/>
                </a:solidFill>
                <a:effectLst/>
                <a:latin typeface="+mj-lt"/>
              </a:rPr>
              <a:t>: The resurgence of neural networks in the 1980s (after initial interest in the 1950s and a period of stagnation) marks the period when these systems started to become a foundational tool for machine learning and AI.</a:t>
            </a:r>
          </a:p>
          <a:p>
            <a:pPr algn="l">
              <a:buFont typeface="+mj-lt"/>
              <a:buAutoNum type="arabicPeriod"/>
            </a:pPr>
            <a:r>
              <a:rPr lang="en-US" sz="1000" b="1" i="0">
                <a:solidFill>
                  <a:srgbClr val="0D0D0D"/>
                </a:solidFill>
                <a:effectLst/>
                <a:latin typeface="+mj-lt"/>
              </a:rPr>
              <a:t>1997 - LSTM</a:t>
            </a:r>
            <a:r>
              <a:rPr lang="en-US" sz="1000" b="0" i="0">
                <a:solidFill>
                  <a:srgbClr val="0D0D0D"/>
                </a:solidFill>
                <a:effectLst/>
                <a:latin typeface="+mj-lt"/>
              </a:rPr>
              <a:t>: Long Short-Term Memory networks are a type of recurrent neural network capable of learning long-term dependencies. LSTMs were a significant advancement because they could remember information for extended periods, which was a major limitation of earlier neural networks.</a:t>
            </a:r>
          </a:p>
          <a:p>
            <a:pPr algn="l">
              <a:buFont typeface="+mj-lt"/>
              <a:buAutoNum type="arabicPeriod"/>
            </a:pPr>
            <a:r>
              <a:rPr lang="en-US" sz="1000" b="1" i="0">
                <a:solidFill>
                  <a:srgbClr val="0D0D0D"/>
                </a:solidFill>
                <a:effectLst/>
                <a:latin typeface="+mj-lt"/>
              </a:rPr>
              <a:t>2014 - GRU and Attention Mechanism</a:t>
            </a:r>
            <a:r>
              <a:rPr lang="en-US" sz="1000" b="0" i="0">
                <a:solidFill>
                  <a:srgbClr val="0D0D0D"/>
                </a:solidFill>
                <a:effectLst/>
                <a:latin typeface="+mj-lt"/>
              </a:rPr>
              <a:t>: The Gated Recurrent Unit (GRU) is a simpler variation of LSTM that can also model long-term dependencies, with fewer parameters. The attention mechanism allows models to focus on different parts of the input sequentially, improving the performance of neural network-based models on tasks such as machine translation.</a:t>
            </a:r>
          </a:p>
          <a:p>
            <a:pPr algn="l">
              <a:buFont typeface="+mj-lt"/>
              <a:buAutoNum type="arabicPeriod"/>
            </a:pPr>
            <a:r>
              <a:rPr lang="en-US" sz="1000" b="1" i="0">
                <a:solidFill>
                  <a:srgbClr val="0D0D0D"/>
                </a:solidFill>
                <a:effectLst/>
                <a:latin typeface="+mj-lt"/>
              </a:rPr>
              <a:t>2017 - Transformer</a:t>
            </a:r>
            <a:r>
              <a:rPr lang="en-US" sz="1000" b="0" i="0">
                <a:solidFill>
                  <a:srgbClr val="0D0D0D"/>
                </a:solidFill>
                <a:effectLst/>
                <a:latin typeface="+mj-lt"/>
              </a:rPr>
              <a:t>: This is a type of neural network architecture that, unlike RNNs, processes the entire input data simultaneously. The self-attention mechanism in Transformers allows the model to weigh the importance of different parts of the input data, which has significantly improved the performance of various NLP tasks.</a:t>
            </a:r>
          </a:p>
          <a:p>
            <a:pPr algn="l">
              <a:buFont typeface="+mj-lt"/>
              <a:buAutoNum type="arabicPeriod"/>
            </a:pPr>
            <a:r>
              <a:rPr lang="en-US" sz="1000" b="1" i="0">
                <a:solidFill>
                  <a:srgbClr val="0D0D0D"/>
                </a:solidFill>
                <a:effectLst/>
                <a:latin typeface="+mj-lt"/>
              </a:rPr>
              <a:t>2018 - LLM</a:t>
            </a:r>
            <a:r>
              <a:rPr lang="en-US" sz="1000" b="0" i="0">
                <a:solidFill>
                  <a:srgbClr val="0D0D0D"/>
                </a:solidFill>
                <a:effectLst/>
                <a:latin typeface="+mj-lt"/>
              </a:rPr>
              <a:t>: Large Language Models like GPT (Generative Pre-trained Transformer) become prominent. These models, trained on vast amounts of text data, generate coherent and contextually relevant language and perform a variety of language-based tasks.</a:t>
            </a:r>
          </a:p>
          <a:p>
            <a:pPr algn="l">
              <a:buFont typeface="+mj-lt"/>
              <a:buAutoNum type="arabicPeriod"/>
            </a:pPr>
            <a:r>
              <a:rPr lang="en-US" sz="1000" b="1" i="0">
                <a:solidFill>
                  <a:srgbClr val="0D0D0D"/>
                </a:solidFill>
                <a:effectLst/>
                <a:latin typeface="+mj-lt"/>
              </a:rPr>
              <a:t>2020 - Present - GPT series</a:t>
            </a:r>
            <a:r>
              <a:rPr lang="en-US" sz="1000" b="0" i="0">
                <a:solidFill>
                  <a:srgbClr val="0D0D0D"/>
                </a:solidFill>
                <a:effectLst/>
                <a:latin typeface="+mj-lt"/>
              </a:rPr>
              <a:t>: The GPT series, developed by OpenAI, showcases the evolution of LLMs with increasing sophistication and capabilities with each iteration, such as improved context understanding and generation of human-like text. The timeline indicates that the series has been ongoing since 2020, suggesting continuous development and possibly including models like GPT-4.</a:t>
            </a:r>
          </a:p>
          <a:p>
            <a:endParaRPr lang="en-US" sz="1000" b="1">
              <a:latin typeface="+mj-lt"/>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a:p>
        </p:txBody>
      </p:sp>
    </p:spTree>
    <p:extLst>
      <p:ext uri="{BB962C8B-B14F-4D97-AF65-F5344CB8AC3E}">
        <p14:creationId xmlns:p14="http://schemas.microsoft.com/office/powerpoint/2010/main" val="216360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In this slide, you can see various forms of content that Generative AI can generate, illustrating its wide-ranging applications. Whether it's crafting new music or generating realistic images, Generative AI is pushing the boundaries of what AI can achieve.</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a:p>
        </p:txBody>
      </p:sp>
    </p:spTree>
    <p:extLst>
      <p:ext uri="{BB962C8B-B14F-4D97-AF65-F5344CB8AC3E}">
        <p14:creationId xmlns:p14="http://schemas.microsoft.com/office/powerpoint/2010/main" val="144078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ea typeface="Calibri"/>
                <a:cs typeface="Calibri"/>
              </a:rPr>
              <a:t>Trainer Note:</a:t>
            </a:r>
          </a:p>
          <a:p>
            <a:r>
              <a:rPr lang="en-IN"/>
              <a:t>This slide is self-explanatory.</a:t>
            </a:r>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a:p>
        </p:txBody>
      </p:sp>
    </p:spTree>
    <p:extLst>
      <p:ext uri="{BB962C8B-B14F-4D97-AF65-F5344CB8AC3E}">
        <p14:creationId xmlns:p14="http://schemas.microsoft.com/office/powerpoint/2010/main" val="235637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ea typeface="Calibri"/>
                <a:cs typeface="Calibri"/>
              </a:rPr>
              <a:t>Trainer Note:</a:t>
            </a:r>
          </a:p>
          <a:p>
            <a:r>
              <a:rPr lang="en-IN"/>
              <a:t>This slide is self-explanatory.</a:t>
            </a:r>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a:p>
        </p:txBody>
      </p:sp>
    </p:spTree>
    <p:extLst>
      <p:ext uri="{BB962C8B-B14F-4D97-AF65-F5344CB8AC3E}">
        <p14:creationId xmlns:p14="http://schemas.microsoft.com/office/powerpoint/2010/main" val="240941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_Name">
    <p:spTree>
      <p:nvGrpSpPr>
        <p:cNvPr id="1" name=""/>
        <p:cNvGrpSpPr/>
        <p:nvPr/>
      </p:nvGrpSpPr>
      <p:grpSpPr>
        <a:xfrm>
          <a:off x="0" y="0"/>
          <a:ext cx="0" cy="0"/>
          <a:chOff x="0" y="0"/>
          <a:chExt cx="0" cy="0"/>
        </a:xfrm>
      </p:grpSpPr>
      <p:pic>
        <p:nvPicPr>
          <p:cNvPr id="3" name="Picture 2" descr="A person standing next to a computer&#10;&#10;Description automatically generated">
            <a:extLst>
              <a:ext uri="{FF2B5EF4-FFF2-40B4-BE49-F238E27FC236}">
                <a16:creationId xmlns:a16="http://schemas.microsoft.com/office/drawing/2014/main" id="{D7E5C575-8255-8250-7D4D-2BD5FDAA98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2" name="Google Shape;24;p23">
            <a:extLst>
              <a:ext uri="{FF2B5EF4-FFF2-40B4-BE49-F238E27FC236}">
                <a16:creationId xmlns:a16="http://schemas.microsoft.com/office/drawing/2014/main" id="{83442771-4945-4956-FDAB-A1D7685C7D38}"/>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Course Name</a:t>
            </a:r>
          </a:p>
        </p:txBody>
      </p:sp>
    </p:spTree>
    <p:custDataLst>
      <p:tags r:id="rId1"/>
    </p:custDataLst>
    <p:extLst>
      <p:ext uri="{BB962C8B-B14F-4D97-AF65-F5344CB8AC3E}">
        <p14:creationId xmlns:p14="http://schemas.microsoft.com/office/powerpoint/2010/main" val="394927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ck 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527050" y="3050887"/>
            <a:ext cx="6673711" cy="3042226"/>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70"/>
            <a:ext cx="7538997" cy="523180"/>
          </a:xfrm>
          <a:prstGeom prst="rect">
            <a:avLst/>
          </a:prstGeom>
          <a:noFill/>
          <a:ln>
            <a:noFill/>
          </a:ln>
        </p:spPr>
        <p:txBody>
          <a:bodyPr spcFirstLastPara="1" wrap="square" lIns="91425" tIns="45700" rIns="91425" bIns="45700" anchor="t" anchorCtr="0">
            <a:spAutoFit/>
          </a:bodyPr>
          <a:lstStyle/>
          <a:p>
            <a:pPr algn="ctr"/>
            <a:r>
              <a:rPr lang="en-IN" sz="2800" b="1">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0"/>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361726"/>
            <a:ext cx="7315200" cy="910026"/>
          </a:xfrm>
          <a:prstGeom prst="rect">
            <a:avLst/>
          </a:prstGeom>
          <a:noFill/>
          <a:ln>
            <a:noFill/>
          </a:ln>
        </p:spPr>
        <p:txBody>
          <a:bodyPr spcFirstLastPara="1" wrap="square" lIns="91425" tIns="0" rIns="91425" bIns="0" anchor="ctr" anchorCtr="0">
            <a:sp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1"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9088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Guided Practice</a:t>
            </a:r>
            <a:endParaRPr lang="en-US" sz="1400" b="0" i="0" u="none" strike="noStrike" cap="none">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
        <p:nvSpPr>
          <p:cNvPr id="2" name="Text Placeholder 7">
            <a:extLst>
              <a:ext uri="{FF2B5EF4-FFF2-40B4-BE49-F238E27FC236}">
                <a16:creationId xmlns:a16="http://schemas.microsoft.com/office/drawing/2014/main" id="{17178723-0B69-BEF7-B3B3-DAFE72D44114}"/>
              </a:ext>
            </a:extLst>
          </p:cNvPr>
          <p:cNvSpPr txBox="1">
            <a:spLocks noGrp="1" noRot="1" noMove="1" noResize="1" noEditPoints="1" noAdjustHandles="1" noChangeArrowheads="1" noChangeShapeType="1"/>
          </p:cNvSpPr>
          <p:nvPr userDrawn="1"/>
        </p:nvSpPr>
        <p:spPr>
          <a:xfrm>
            <a:off x="1291857" y="179070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Overview</a:t>
            </a:r>
          </a:p>
        </p:txBody>
      </p:sp>
    </p:spTree>
    <p:custDataLst>
      <p:tags r:id="rId1"/>
    </p:custDataLst>
    <p:extLst>
      <p:ext uri="{BB962C8B-B14F-4D97-AF65-F5344CB8AC3E}">
        <p14:creationId xmlns:p14="http://schemas.microsoft.com/office/powerpoint/2010/main" val="308479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6"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6"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0" y="269818"/>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8"/>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158503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actice Project">
    <p:spTree>
      <p:nvGrpSpPr>
        <p:cNvPr id="1" name=""/>
        <p:cNvGrpSpPr/>
        <p:nvPr/>
      </p:nvGrpSpPr>
      <p:grpSpPr>
        <a:xfrm>
          <a:off x="0" y="0"/>
          <a:ext cx="0" cy="0"/>
          <a:chOff x="0" y="0"/>
          <a:chExt cx="0" cy="0"/>
        </a:xfrm>
      </p:grpSpPr>
      <p:pic>
        <p:nvPicPr>
          <p:cNvPr id="3" name="Picture 2" descr="A blue arrow pointing to a white rectangle&#10;&#10;Description automatically generated">
            <a:extLst>
              <a:ext uri="{FF2B5EF4-FFF2-40B4-BE49-F238E27FC236}">
                <a16:creationId xmlns:a16="http://schemas.microsoft.com/office/drawing/2014/main" id="{96657892-362A-F37C-A2F8-51A45BE902F8}"/>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0" y="139700"/>
            <a:ext cx="16256000" cy="9144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6DDCF134-CF20-6E44-ABC8-EE9E7C9983AC}"/>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0" y="852488"/>
            <a:ext cx="16256000" cy="9144000"/>
          </a:xfrm>
          <a:prstGeom prst="rect">
            <a:avLst/>
          </a:prstGeom>
        </p:spPr>
      </p:pic>
      <p:sp>
        <p:nvSpPr>
          <p:cNvPr id="5" name="Text Placeholder 6">
            <a:extLst>
              <a:ext uri="{FF2B5EF4-FFF2-40B4-BE49-F238E27FC236}">
                <a16:creationId xmlns:a16="http://schemas.microsoft.com/office/drawing/2014/main" id="{63E0DF35-6C1D-2D94-E202-E99EDCE6F683}"/>
              </a:ext>
            </a:extLst>
          </p:cNvPr>
          <p:cNvSpPr>
            <a:spLocks noGrp="1"/>
          </p:cNvSpPr>
          <p:nvPr>
            <p:ph type="body" sz="quarter" idx="10" hasCustomPrompt="1"/>
          </p:nvPr>
        </p:nvSpPr>
        <p:spPr>
          <a:xfrm>
            <a:off x="4840224" y="2267712"/>
            <a:ext cx="10277856" cy="5920945"/>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project overview</a:t>
            </a:r>
          </a:p>
        </p:txBody>
      </p:sp>
      <p:sp>
        <p:nvSpPr>
          <p:cNvPr id="6" name="Google Shape;60;p31">
            <a:extLst>
              <a:ext uri="{FF2B5EF4-FFF2-40B4-BE49-F238E27FC236}">
                <a16:creationId xmlns:a16="http://schemas.microsoft.com/office/drawing/2014/main" id="{2069B2B0-74D9-6EC9-A7E7-FB0B482FF634}"/>
              </a:ext>
            </a:extLst>
          </p:cNvPr>
          <p:cNvSpPr/>
          <p:nvPr userDrawn="1"/>
        </p:nvSpPr>
        <p:spPr>
          <a:xfrm>
            <a:off x="5460365" y="267970"/>
            <a:ext cx="5335271"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Practice Project</a:t>
            </a:r>
            <a:endParaRPr lang="en-US" sz="1400" b="0" i="0" u="none" strike="noStrike" cap="none">
              <a:solidFill>
                <a:schemeClr val="tx1">
                  <a:lumMod val="75000"/>
                  <a:lumOff val="25000"/>
                </a:schemeClr>
              </a:solidFill>
              <a:latin typeface="Arial"/>
              <a:ea typeface="Arial"/>
              <a:cs typeface="Arial"/>
              <a:sym typeface="Arial"/>
            </a:endParaRPr>
          </a:p>
        </p:txBody>
      </p:sp>
      <p:sp>
        <p:nvSpPr>
          <p:cNvPr id="7" name="Text Placeholder 6">
            <a:extLst>
              <a:ext uri="{FF2B5EF4-FFF2-40B4-BE49-F238E27FC236}">
                <a16:creationId xmlns:a16="http://schemas.microsoft.com/office/drawing/2014/main" id="{B113240B-D19C-6E66-CF57-3D026B20E0EA}"/>
              </a:ext>
            </a:extLst>
          </p:cNvPr>
          <p:cNvSpPr>
            <a:spLocks noGrp="1"/>
          </p:cNvSpPr>
          <p:nvPr>
            <p:ph type="body" sz="quarter" idx="13" hasCustomPrompt="1"/>
          </p:nvPr>
        </p:nvSpPr>
        <p:spPr>
          <a:xfrm>
            <a:off x="4840224" y="1576578"/>
            <a:ext cx="1027785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Click to Add Project Name</a:t>
            </a:r>
          </a:p>
        </p:txBody>
      </p:sp>
      <p:sp>
        <p:nvSpPr>
          <p:cNvPr id="8" name="Brandline">
            <a:extLst>
              <a:ext uri="{FF2B5EF4-FFF2-40B4-BE49-F238E27FC236}">
                <a16:creationId xmlns:a16="http://schemas.microsoft.com/office/drawing/2014/main" id="{1E44A2A7-9B1F-B2CD-9E13-0443D7201C62}"/>
              </a:ext>
            </a:extLst>
          </p:cNvPr>
          <p:cNvSpPr/>
          <p:nvPr userDrawn="1"/>
        </p:nvSpPr>
        <p:spPr>
          <a:xfrm>
            <a:off x="6400800" y="816324"/>
            <a:ext cx="3468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itting at a desk writing on a paper&#10;&#10;Description automatically generated">
            <a:extLst>
              <a:ext uri="{FF2B5EF4-FFF2-40B4-BE49-F238E27FC236}">
                <a16:creationId xmlns:a16="http://schemas.microsoft.com/office/drawing/2014/main" id="{BABBE4AB-C911-BF47-DD35-CF2F409FEE45}"/>
              </a:ext>
            </a:extLst>
          </p:cNvPr>
          <p:cNvPicPr/>
          <p:nvPr userDrawn="1"/>
        </p:nvPicPr>
        <p:blipFill>
          <a:blip r:embed="rId5">
            <a:extLst>
              <a:ext uri="{28A0092B-C50C-407E-A947-70E740481C1C}">
                <a14:useLocalDpi xmlns:a14="http://schemas.microsoft.com/office/drawing/2010/main" val="0"/>
              </a:ext>
            </a:extLst>
          </a:blip>
          <a:stretch>
            <a:fillRect/>
          </a:stretch>
        </p:blipFill>
        <p:spPr>
          <a:xfrm>
            <a:off x="159778" y="2451100"/>
            <a:ext cx="3232229" cy="3886200"/>
          </a:xfrm>
          <a:prstGeom prst="rect">
            <a:avLst/>
          </a:prstGeom>
        </p:spPr>
      </p:pic>
    </p:spTree>
    <p:custDataLst>
      <p:tags r:id="rId1"/>
    </p:custDataLst>
    <p:extLst>
      <p:ext uri="{BB962C8B-B14F-4D97-AF65-F5344CB8AC3E}">
        <p14:creationId xmlns:p14="http://schemas.microsoft.com/office/powerpoint/2010/main" val="315094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End Project" preserve="1" userDrawn="1">
  <p:cSld name="Additional Resources">
    <p:spTree>
      <p:nvGrpSpPr>
        <p:cNvPr id="1" name="Shape 150"/>
        <p:cNvGrpSpPr/>
        <p:nvPr/>
      </p:nvGrpSpPr>
      <p:grpSpPr>
        <a:xfrm>
          <a:off x="0" y="0"/>
          <a:ext cx="0" cy="0"/>
          <a:chOff x="0" y="0"/>
          <a:chExt cx="0" cy="0"/>
        </a:xfrm>
      </p:grpSpPr>
      <p:pic>
        <p:nvPicPr>
          <p:cNvPr id="11" name="Picture 10" descr="A white rectangular object with black border&#10;&#10;Description automatically generated">
            <a:extLst>
              <a:ext uri="{FF2B5EF4-FFF2-40B4-BE49-F238E27FC236}">
                <a16:creationId xmlns:a16="http://schemas.microsoft.com/office/drawing/2014/main" id="{A1C0FA6B-1F84-3039-AE49-396336D832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5942" y="319314"/>
            <a:ext cx="14643100" cy="8236744"/>
          </a:xfrm>
          <a:prstGeom prst="rect">
            <a:avLst/>
          </a:prstGeom>
        </p:spPr>
      </p:pic>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hasCustomPrompt="1"/>
          </p:nvPr>
        </p:nvSpPr>
        <p:spPr>
          <a:xfrm>
            <a:off x="5321516" y="1524433"/>
            <a:ext cx="9815068" cy="5827343"/>
          </a:xfrm>
          <a:prstGeom prst="rect">
            <a:avLst/>
          </a:prstGeom>
        </p:spPr>
        <p:txBody>
          <a:bodyPr/>
          <a:lstStyle>
            <a:lvl1pPr marL="342000" indent="-342900">
              <a:lnSpc>
                <a:spcPct val="114000"/>
              </a:lnSpc>
              <a:spcBef>
                <a:spcPts val="10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Bullet point 1</a:t>
            </a:r>
          </a:p>
          <a:p>
            <a:pPr lvl="0"/>
            <a:r>
              <a:rPr lang="en-US"/>
              <a:t>Bullet point 2 </a:t>
            </a:r>
          </a:p>
          <a:p>
            <a:pPr lvl="0"/>
            <a:endParaRPr lang="en-US"/>
          </a:p>
        </p:txBody>
      </p:sp>
      <p:sp>
        <p:nvSpPr>
          <p:cNvPr id="8" name="Google Shape;60;p31">
            <a:extLst>
              <a:ext uri="{FF2B5EF4-FFF2-40B4-BE49-F238E27FC236}">
                <a16:creationId xmlns:a16="http://schemas.microsoft.com/office/drawing/2014/main" id="{1BB282A6-5AC6-C5B9-DCE6-C1C9E190BB26}"/>
              </a:ext>
            </a:extLst>
          </p:cNvPr>
          <p:cNvSpPr>
            <a:spLocks noGrp="1" noRot="1" noMove="1" noResize="1" noEditPoints="1" noAdjustHandles="1" noChangeArrowheads="1" noChangeShapeType="1"/>
          </p:cNvSpPr>
          <p:nvPr userDrawn="1"/>
        </p:nvSpPr>
        <p:spPr>
          <a:xfrm>
            <a:off x="5929497" y="267970"/>
            <a:ext cx="4397007"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Additional Resources</a:t>
            </a:r>
            <a:endParaRPr lang="en-US" sz="1400" b="0" i="0" u="none" strike="noStrike" cap="none">
              <a:solidFill>
                <a:schemeClr val="tx1">
                  <a:lumMod val="75000"/>
                  <a:lumOff val="25000"/>
                </a:schemeClr>
              </a:solidFill>
              <a:latin typeface="Arial"/>
              <a:ea typeface="Arial"/>
              <a:cs typeface="Arial"/>
              <a:sym typeface="Arial"/>
            </a:endParaRPr>
          </a:p>
        </p:txBody>
      </p:sp>
      <p:pic>
        <p:nvPicPr>
          <p:cNvPr id="12" name="Picture 11">
            <a:extLst>
              <a:ext uri="{FF2B5EF4-FFF2-40B4-BE49-F238E27FC236}">
                <a16:creationId xmlns:a16="http://schemas.microsoft.com/office/drawing/2014/main" id="{CB5A2BAD-9827-25F2-4D00-60124A7CD6D6}"/>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11008"/>
          <a:stretch/>
        </p:blipFill>
        <p:spPr>
          <a:xfrm>
            <a:off x="0" y="3210260"/>
            <a:ext cx="4741223" cy="2418192"/>
          </a:xfrm>
          <a:prstGeom prst="rect">
            <a:avLst/>
          </a:prstGeom>
        </p:spPr>
      </p:pic>
      <p:sp>
        <p:nvSpPr>
          <p:cNvPr id="3" name="Brandline">
            <a:extLst>
              <a:ext uri="{FF2B5EF4-FFF2-40B4-BE49-F238E27FC236}">
                <a16:creationId xmlns:a16="http://schemas.microsoft.com/office/drawing/2014/main" id="{FD181469-5F16-209F-6CF1-CD77793C651A}"/>
              </a:ext>
            </a:extLst>
          </p:cNvPr>
          <p:cNvSpPr>
            <a:spLocks noGrp="1" noRot="1" noMove="1" noResize="1" noEditPoints="1" noAdjustHandles="1" noChangeArrowheads="1" noChangeShapeType="1"/>
          </p:cNvSpPr>
          <p:nvPr userDrawn="1"/>
        </p:nvSpPr>
        <p:spPr>
          <a:xfrm>
            <a:off x="5803900" y="816324"/>
            <a:ext cx="4666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sp>
        <p:nvSpPr>
          <p:cNvPr id="207" name="Google Shape;207;p41"/>
          <p:cNvSpPr>
            <a:spLocks noGrp="1" noRot="1" noMove="1" noResize="1" noEditPoints="1" noAdjustHandles="1" noChangeArrowheads="1" noChangeShapeType="1"/>
          </p:cNvSpPr>
          <p:nvPr/>
        </p:nvSpPr>
        <p:spPr>
          <a:xfrm>
            <a:off x="5718038" y="3182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What’s Next?</a:t>
            </a:r>
            <a:endParaRPr sz="2800" b="1">
              <a:solidFill>
                <a:schemeClr val="tx1">
                  <a:lumMod val="75000"/>
                  <a:lumOff val="25000"/>
                </a:schemeClr>
              </a:solidFill>
              <a:latin typeface="Open Sans"/>
              <a:ea typeface="Open Sans"/>
              <a:cs typeface="Open Sans"/>
              <a:sym typeface="Arial"/>
            </a:endParaRPr>
          </a:p>
        </p:txBody>
      </p:sp>
      <p:sp>
        <p:nvSpPr>
          <p:cNvPr id="2" name="Text Placeholder 6">
            <a:extLst>
              <a:ext uri="{FF2B5EF4-FFF2-40B4-BE49-F238E27FC236}">
                <a16:creationId xmlns:a16="http://schemas.microsoft.com/office/drawing/2014/main" id="{D2FC2C7E-8A49-2CEC-03BB-CC867547C5FA}"/>
              </a:ext>
            </a:extLst>
          </p:cNvPr>
          <p:cNvSpPr>
            <a:spLocks noGrp="1" noRot="1" noMove="1" noResize="1" noEditPoints="1" noAdjustHandles="1" noChangeArrowheads="1" noChangeShapeType="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Brandline">
            <a:extLst>
              <a:ext uri="{FF2B5EF4-FFF2-40B4-BE49-F238E27FC236}">
                <a16:creationId xmlns:a16="http://schemas.microsoft.com/office/drawing/2014/main" id="{F12BE2B2-BC3C-F401-94E2-8BDFB2182353}"/>
              </a:ext>
            </a:extLst>
          </p:cNvPr>
          <p:cNvSpPr>
            <a:spLocks noGrp="1" noRot="1" noMove="1" noResize="1" noEditPoints="1" noAdjustHandles="1" noChangeArrowheads="1" noChangeShapeType="1"/>
          </p:cNvSpPr>
          <p:nvPr userDrawn="1"/>
        </p:nvSpPr>
        <p:spPr>
          <a:xfrm>
            <a:off x="6692900" y="816324"/>
            <a:ext cx="28879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99609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cussion-Content" preserve="1" userDrawn="1">
  <p:cSld name="QandA">
    <p:spTree>
      <p:nvGrpSpPr>
        <p:cNvPr id="1" name="Shape 161"/>
        <p:cNvGrpSpPr/>
        <p:nvPr/>
      </p:nvGrpSpPr>
      <p:grpSpPr>
        <a:xfrm>
          <a:off x="0" y="0"/>
          <a:ext cx="0" cy="0"/>
          <a:chOff x="0" y="0"/>
          <a:chExt cx="0" cy="0"/>
        </a:xfrm>
      </p:grpSpPr>
      <p:pic>
        <p:nvPicPr>
          <p:cNvPr id="2" name="Google Shape;55;p28">
            <a:extLst>
              <a:ext uri="{FF2B5EF4-FFF2-40B4-BE49-F238E27FC236}">
                <a16:creationId xmlns:a16="http://schemas.microsoft.com/office/drawing/2014/main" id="{A550541B-DFAF-618F-498E-A0C8F067CD7D}"/>
              </a:ext>
            </a:extLst>
          </p:cNvPr>
          <p:cNvPicPr preferRelativeResize="0">
            <a:picLocks noGrp="1" noRot="1" noMove="1" noResize="1" noEditPoints="1" noAdjustHandles="1" noChangeArrowheads="1" noChangeShapeType="1" noCrop="1"/>
          </p:cNvPicPr>
          <p:nvPr userDrawn="1"/>
        </p:nvPicPr>
        <p:blipFill>
          <a:blip r:embed="rId3"/>
          <a:srcRect/>
          <a:stretch/>
        </p:blipFill>
        <p:spPr>
          <a:xfrm>
            <a:off x="0" y="-1814"/>
            <a:ext cx="16255998" cy="9143999"/>
          </a:xfrm>
          <a:prstGeom prst="rect">
            <a:avLst/>
          </a:prstGeom>
          <a:noFill/>
          <a:ln>
            <a:noFill/>
          </a:ln>
        </p:spPr>
      </p:pic>
      <p:pic>
        <p:nvPicPr>
          <p:cNvPr id="5" name="Graphic 4">
            <a:extLst>
              <a:ext uri="{FF2B5EF4-FFF2-40B4-BE49-F238E27FC236}">
                <a16:creationId xmlns:a16="http://schemas.microsoft.com/office/drawing/2014/main" id="{82E131DA-8692-40F5-8051-6490DEBC3CDA}"/>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5706602" y="2108200"/>
            <a:ext cx="4842796" cy="5321300"/>
          </a:xfrm>
          <a:prstGeom prst="rect">
            <a:avLst/>
          </a:prstGeom>
        </p:spPr>
      </p:pic>
      <p:sp>
        <p:nvSpPr>
          <p:cNvPr id="6" name="Google Shape;60;p31">
            <a:extLst>
              <a:ext uri="{FF2B5EF4-FFF2-40B4-BE49-F238E27FC236}">
                <a16:creationId xmlns:a16="http://schemas.microsoft.com/office/drawing/2014/main" id="{E1DEFEB1-92EC-424A-7D59-ED327701D859}"/>
              </a:ext>
            </a:extLst>
          </p:cNvPr>
          <p:cNvSpPr>
            <a:spLocks noGrp="1" noRot="1" noMove="1" noResize="1" noEditPoints="1" noAdjustHandles="1" noChangeArrowheads="1" noChangeShapeType="1"/>
          </p:cNvSpPr>
          <p:nvPr userDrawn="1"/>
        </p:nvSpPr>
        <p:spPr>
          <a:xfrm>
            <a:off x="7421960" y="282000"/>
            <a:ext cx="1412081" cy="523180"/>
          </a:xfrm>
          <a:prstGeom prst="rect">
            <a:avLst/>
          </a:prstGeom>
          <a:noFill/>
          <a:ln>
            <a:noFill/>
          </a:ln>
        </p:spPr>
        <p:txBody>
          <a:bodyPr spcFirstLastPara="1" wrap="square" lIns="91425" tIns="45700" rIns="91425" bIns="45700" anchor="t" anchorCtr="0">
            <a:spAutoFit/>
          </a:bodyPr>
          <a:lstStyle/>
          <a:p>
            <a:pPr marL="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Q&amp;A</a:t>
            </a:r>
          </a:p>
        </p:txBody>
      </p:sp>
      <p:sp>
        <p:nvSpPr>
          <p:cNvPr id="3" name="Brandline">
            <a:extLst>
              <a:ext uri="{FF2B5EF4-FFF2-40B4-BE49-F238E27FC236}">
                <a16:creationId xmlns:a16="http://schemas.microsoft.com/office/drawing/2014/main" id="{7F606CF9-6434-5C47-4B93-17E62FD13B97}"/>
              </a:ext>
            </a:extLst>
          </p:cNvPr>
          <p:cNvSpPr>
            <a:spLocks noGrp="1" noRot="1" noMove="1" noResize="1" noEditPoints="1" noAdjustHandles="1" noChangeArrowheads="1" noChangeShapeType="1"/>
          </p:cNvSpPr>
          <p:nvPr userDrawn="1"/>
        </p:nvSpPr>
        <p:spPr>
          <a:xfrm>
            <a:off x="7632701" y="816324"/>
            <a:ext cx="99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97160004"/>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userDrawn="1">
  <p:cSld name="1_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rgbClr val="3F3F3F"/>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06212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sson_Name">
    <p:spTree>
      <p:nvGrpSpPr>
        <p:cNvPr id="1" name=""/>
        <p:cNvGrpSpPr/>
        <p:nvPr/>
      </p:nvGrpSpPr>
      <p:grpSpPr>
        <a:xfrm>
          <a:off x="0" y="0"/>
          <a:ext cx="0" cy="0"/>
          <a:chOff x="0" y="0"/>
          <a:chExt cx="0" cy="0"/>
        </a:xfrm>
      </p:grpSpPr>
      <p:pic>
        <p:nvPicPr>
          <p:cNvPr id="2" name="Google Shape;21;p23">
            <a:extLst>
              <a:ext uri="{FF2B5EF4-FFF2-40B4-BE49-F238E27FC236}">
                <a16:creationId xmlns:a16="http://schemas.microsoft.com/office/drawing/2014/main" id="{F0C3DD24-4BC2-52A0-4733-E71BD0E36ED7}"/>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3" name="Google Shape;24;p23">
            <a:extLst>
              <a:ext uri="{FF2B5EF4-FFF2-40B4-BE49-F238E27FC236}">
                <a16:creationId xmlns:a16="http://schemas.microsoft.com/office/drawing/2014/main" id="{B22D34B1-A181-CDD4-8C04-C20266B37371}"/>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Lesson Name</a:t>
            </a:r>
          </a:p>
        </p:txBody>
      </p:sp>
    </p:spTree>
    <p:custDataLst>
      <p:tags r:id="rId1"/>
    </p:custDataLst>
    <p:extLst>
      <p:ext uri="{BB962C8B-B14F-4D97-AF65-F5344CB8AC3E}">
        <p14:creationId xmlns:p14="http://schemas.microsoft.com/office/powerpoint/2010/main" val="75131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ick Recap">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A13D4623-D89F-4047-43D9-51F3BB34C521}"/>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60F842D8-A76A-CE2B-FE6B-CF37261F01B7}"/>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a:solidFill>
                  <a:schemeClr val="tx1">
                    <a:lumMod val="75000"/>
                    <a:lumOff val="25000"/>
                  </a:schemeClr>
                </a:solidFill>
                <a:latin typeface="Open Sans"/>
                <a:ea typeface="Open Sans"/>
                <a:cs typeface="Open Sans"/>
                <a:sym typeface="Open Sans"/>
              </a:rPr>
              <a:t>Quick Recap</a:t>
            </a:r>
            <a:endParaRPr lang="en-US" sz="2800" b="1">
              <a:solidFill>
                <a:schemeClr val="tx1">
                  <a:lumMod val="75000"/>
                  <a:lumOff val="25000"/>
                </a:schemeClr>
              </a:solidFill>
            </a:endParaRPr>
          </a:p>
        </p:txBody>
      </p:sp>
      <p:pic>
        <p:nvPicPr>
          <p:cNvPr id="5" name="Picture 4" descr="A group of people standing around a white board&#10;&#10;Description automatically generated">
            <a:extLst>
              <a:ext uri="{FF2B5EF4-FFF2-40B4-BE49-F238E27FC236}">
                <a16:creationId xmlns:a16="http://schemas.microsoft.com/office/drawing/2014/main" id="{99475B7D-6E06-E369-311F-04A8979608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2573" y="2734648"/>
            <a:ext cx="6294922" cy="3674704"/>
          </a:xfrm>
          <a:prstGeom prst="rect">
            <a:avLst/>
          </a:prstGeom>
        </p:spPr>
      </p:pic>
      <p:sp>
        <p:nvSpPr>
          <p:cNvPr id="6" name="Brandline">
            <a:extLst>
              <a:ext uri="{FF2B5EF4-FFF2-40B4-BE49-F238E27FC236}">
                <a16:creationId xmlns:a16="http://schemas.microsoft.com/office/drawing/2014/main" id="{8F6C8963-70B7-F2F9-D3D0-3596C65EAE94}"/>
              </a:ext>
            </a:extLst>
          </p:cNvPr>
          <p:cNvSpPr/>
          <p:nvPr userDrawn="1"/>
        </p:nvSpPr>
        <p:spPr>
          <a:xfrm>
            <a:off x="6769100" y="816324"/>
            <a:ext cx="2732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4;p23">
            <a:extLst>
              <a:ext uri="{FF2B5EF4-FFF2-40B4-BE49-F238E27FC236}">
                <a16:creationId xmlns:a16="http://schemas.microsoft.com/office/drawing/2014/main" id="{1DACC322-50B7-3379-96DF-E37BB83F840D}"/>
              </a:ext>
            </a:extLst>
          </p:cNvPr>
          <p:cNvSpPr txBox="1">
            <a:spLocks noGrp="1"/>
          </p:cNvSpPr>
          <p:nvPr>
            <p:ph type="body" idx="10" hasCustomPrompt="1"/>
          </p:nvPr>
        </p:nvSpPr>
        <p:spPr>
          <a:xfrm>
            <a:off x="8128000" y="4242208"/>
            <a:ext cx="7315200" cy="659586"/>
          </a:xfrm>
          <a:prstGeom prst="rect">
            <a:avLst/>
          </a:prstGeom>
          <a:noFill/>
          <a:ln>
            <a:noFill/>
          </a:ln>
        </p:spPr>
        <p:txBody>
          <a:bodyPr spcFirstLastPara="1" wrap="square" lIns="91425" tIns="0" rIns="91425" bIns="144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US"/>
              <a:t>Click to add text</a:t>
            </a:r>
          </a:p>
        </p:txBody>
      </p:sp>
    </p:spTree>
    <p:custDataLst>
      <p:tags r:id="rId1"/>
    </p:custDataLst>
    <p:extLst>
      <p:ext uri="{BB962C8B-B14F-4D97-AF65-F5344CB8AC3E}">
        <p14:creationId xmlns:p14="http://schemas.microsoft.com/office/powerpoint/2010/main" val="34185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0" y="257626"/>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4"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6" y="2901928"/>
            <a:ext cx="5615224"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0" y="2695575"/>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a:p>
            <a:pPr lvl="0"/>
            <a:endParaRPr lang="en-US"/>
          </a:p>
        </p:txBody>
      </p:sp>
    </p:spTree>
    <p:custDataLst>
      <p:tags r:id="rId1"/>
    </p:custDataLst>
    <p:extLst>
      <p:ext uri="{BB962C8B-B14F-4D97-AF65-F5344CB8AC3E}">
        <p14:creationId xmlns:p14="http://schemas.microsoft.com/office/powerpoint/2010/main" val="34688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gage and Think">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493A75A0-B4B5-A02E-EF0C-649435807510}"/>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9D11E7EC-EA15-7F5D-6238-471BB67E76EE}"/>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a:solidFill>
                  <a:schemeClr val="tx1">
                    <a:lumMod val="75000"/>
                    <a:lumOff val="25000"/>
                  </a:schemeClr>
                </a:solidFill>
                <a:latin typeface="Open Sans"/>
                <a:ea typeface="Open Sans"/>
                <a:cs typeface="Open Sans"/>
                <a:sym typeface="Open Sans"/>
              </a:rPr>
              <a:t>Engage and Think</a:t>
            </a:r>
          </a:p>
        </p:txBody>
      </p:sp>
      <p:sp>
        <p:nvSpPr>
          <p:cNvPr id="7" name="Text Placeholder 6">
            <a:extLst>
              <a:ext uri="{FF2B5EF4-FFF2-40B4-BE49-F238E27FC236}">
                <a16:creationId xmlns:a16="http://schemas.microsoft.com/office/drawing/2014/main" id="{347C0A1C-0A3D-4AD2-D623-D9134DFD230D}"/>
              </a:ext>
            </a:extLst>
          </p:cNvPr>
          <p:cNvSpPr>
            <a:spLocks noGrp="1"/>
          </p:cNvSpPr>
          <p:nvPr>
            <p:ph type="body" sz="quarter" idx="12"/>
          </p:nvPr>
        </p:nvSpPr>
        <p:spPr>
          <a:xfrm>
            <a:off x="8128000" y="4344662"/>
            <a:ext cx="7315200" cy="454676"/>
          </a:xfrm>
          <a:prstGeom prst="rect">
            <a:avLst/>
          </a:prstGeom>
        </p:spPr>
        <p:txBody>
          <a:bodyPr anchor="ctr">
            <a:spAutoFit/>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0" name="Brandline_LVC">
            <a:extLst>
              <a:ext uri="{FF2B5EF4-FFF2-40B4-BE49-F238E27FC236}">
                <a16:creationId xmlns:a16="http://schemas.microsoft.com/office/drawing/2014/main" id="{F7D71C04-19C7-FD47-1911-185AFFC1A947}"/>
              </a:ext>
            </a:extLst>
          </p:cNvPr>
          <p:cNvSpPr/>
          <p:nvPr userDrawn="1"/>
        </p:nvSpPr>
        <p:spPr>
          <a:xfrm>
            <a:off x="6184900" y="816324"/>
            <a:ext cx="389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a:extLst>
              <a:ext uri="{FF2B5EF4-FFF2-40B4-BE49-F238E27FC236}">
                <a16:creationId xmlns:a16="http://schemas.microsoft.com/office/drawing/2014/main" id="{C00B0884-845B-E7FF-B224-CF10A716FF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97" y="2304288"/>
            <a:ext cx="7092591" cy="4291584"/>
          </a:xfrm>
          <a:prstGeom prst="rect">
            <a:avLst/>
          </a:prstGeom>
        </p:spPr>
      </p:pic>
    </p:spTree>
    <p:custDataLst>
      <p:tags r:id="rId1"/>
    </p:custDataLst>
    <p:extLst>
      <p:ext uri="{BB962C8B-B14F-4D97-AF65-F5344CB8AC3E}">
        <p14:creationId xmlns:p14="http://schemas.microsoft.com/office/powerpoint/2010/main" val="4108817988"/>
      </p:ext>
    </p:extLst>
  </p:cSld>
  <p:clrMapOvr>
    <a:masterClrMapping/>
  </p:clrMapOvr>
  <p:extLst>
    <p:ext uri="{DCECCB84-F9BA-43D5-87BE-67443E8EF086}">
      <p15:sldGuideLst xmlns:p15="http://schemas.microsoft.com/office/powerpoint/2012/main">
        <p15:guide id="1" orient="horz" pos="131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hasCustomPrompt="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Topic Name</a:t>
            </a: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4FE8568C-744C-2A9A-90C4-0CF1EF579F12}"/>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1893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7" name="Google Shape;73;p29">
            <a:extLst>
              <a:ext uri="{FF2B5EF4-FFF2-40B4-BE49-F238E27FC236}">
                <a16:creationId xmlns:a16="http://schemas.microsoft.com/office/drawing/2014/main" id="{68E7E47E-1B32-8DF6-9176-C4B1123889DE}"/>
              </a:ext>
            </a:extLst>
          </p:cNvPr>
          <p:cNvSpPr txBox="1">
            <a:spLocks noGrp="1" noRot="1" noMove="1" noResize="1" noEditPoints="1" noAdjustHandles="1" noChangeArrowheads="1" noChangeShapeType="1"/>
          </p:cNvSpPr>
          <p:nvPr>
            <p:ph type="body" idx="10" hasCustomPrompt="1"/>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marR="0" lvl="0" indent="-228600" algn="l"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lang="en-US"/>
              <a:t>Click to add lead-in line</a:t>
            </a:r>
          </a:p>
          <a:p>
            <a:pPr marL="228600" lvl="0" indent="-228600">
              <a:lnSpc>
                <a:spcPct val="115000"/>
              </a:lnSpc>
              <a:spcBef>
                <a:spcPts val="0"/>
              </a:spcBef>
              <a:spcAft>
                <a:spcPts val="0"/>
              </a:spcAft>
              <a:buSzPts val="2800"/>
            </a:pPr>
            <a:endParaRPr/>
          </a:p>
        </p:txBody>
      </p:sp>
      <p:sp>
        <p:nvSpPr>
          <p:cNvPr id="8" name="Text Placeholder 4">
            <a:extLst>
              <a:ext uri="{FF2B5EF4-FFF2-40B4-BE49-F238E27FC236}">
                <a16:creationId xmlns:a16="http://schemas.microsoft.com/office/drawing/2014/main" id="{03C74025-D307-5328-AC9C-60FFE362F471}"/>
              </a:ext>
            </a:extLst>
          </p:cNvPr>
          <p:cNvSpPr>
            <a:spLocks noGrp="1" noRot="1" noMove="1" noResize="1" noEditPoints="1" noAdjustHandles="1" noChangeArrowheads="1" noChangeShapeType="1"/>
          </p:cNvSpPr>
          <p:nvPr>
            <p:ph type="body" sz="quarter" idx="13" hasCustomPrompt="1"/>
          </p:nvPr>
        </p:nvSpPr>
        <p:spPr>
          <a:xfrm>
            <a:off x="1285825" y="2612636"/>
            <a:ext cx="13697000" cy="5517901"/>
          </a:xfrm>
        </p:spPr>
        <p:txBody>
          <a:bodyPr/>
          <a:lstStyle>
            <a:lvl1pPr marL="0" indent="0">
              <a:spcBef>
                <a:spcPts val="1000"/>
              </a:spcBef>
              <a:buNone/>
              <a:defRPr>
                <a:solidFill>
                  <a:schemeClr val="tx1">
                    <a:lumMod val="75000"/>
                    <a:lumOff val="25000"/>
                  </a:schemeClr>
                </a:solidFill>
              </a:defRPr>
            </a:lvl1pPr>
            <a:lvl2pPr>
              <a:spcBef>
                <a:spcPts val="1000"/>
              </a:spcBef>
              <a:defRPr>
                <a:solidFill>
                  <a:schemeClr val="tx1">
                    <a:lumMod val="75000"/>
                    <a:lumOff val="25000"/>
                  </a:schemeClr>
                </a:solidFill>
              </a:defRPr>
            </a:lvl2pPr>
            <a:lvl3pPr marL="982663" indent="-312738" defTabSz="1074738">
              <a:spcBef>
                <a:spcPts val="1000"/>
              </a:spcBef>
              <a:buFont typeface="Courier New" panose="02070309020205020404" pitchFamily="49" charset="0"/>
              <a:buChar char="o"/>
              <a:defRPr>
                <a:solidFill>
                  <a:schemeClr val="tx1">
                    <a:lumMod val="75000"/>
                    <a:lumOff val="25000"/>
                  </a:schemeClr>
                </a:solidFill>
              </a:defRPr>
            </a:lvl3pPr>
          </a:lstStyle>
          <a:p>
            <a:pPr lvl="0"/>
            <a:r>
              <a:rPr lang="en-US"/>
              <a:t>Click to add text</a:t>
            </a:r>
          </a:p>
          <a:p>
            <a:pPr lvl="1"/>
            <a:r>
              <a:rPr lang="en-US"/>
              <a:t>Bullet point 1</a:t>
            </a:r>
          </a:p>
          <a:p>
            <a:pPr lvl="2"/>
            <a:r>
              <a:rPr lang="en-US"/>
              <a:t>Sub-bullet point 1</a:t>
            </a:r>
          </a:p>
        </p:txBody>
      </p:sp>
      <p:sp>
        <p:nvSpPr>
          <p:cNvPr id="9" name="Google Shape;62;p29">
            <a:extLst>
              <a:ext uri="{FF2B5EF4-FFF2-40B4-BE49-F238E27FC236}">
                <a16:creationId xmlns:a16="http://schemas.microsoft.com/office/drawing/2014/main" id="{45362CC7-FBFB-C179-8EB3-DDAC426F9FCA}"/>
              </a:ext>
            </a:extLst>
          </p:cNvPr>
          <p:cNvSpPr txBox="1">
            <a:spLocks noGrp="1" noRot="1" noMove="1" noResize="1" noEditPoints="1" noAdjustHandles="1" noChangeArrowheads="1" noChangeShapeType="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97263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16DAD2B-4E1F-A5B3-E19F-3CDF55275297}"/>
              </a:ext>
            </a:extLst>
          </p:cNvPr>
          <p:cNvGrpSpPr>
            <a:grpSpLocks noGrp="1" noUngrp="1" noRot="1" noMove="1" noResize="1"/>
          </p:cNvGrpSpPr>
          <p:nvPr userDrawn="1"/>
        </p:nvGrpSpPr>
        <p:grpSpPr>
          <a:xfrm>
            <a:off x="0" y="0"/>
            <a:ext cx="16256000" cy="9144000"/>
            <a:chOff x="0" y="0"/>
            <a:chExt cx="16256000" cy="9144000"/>
          </a:xfrm>
        </p:grpSpPr>
        <p:pic>
          <p:nvPicPr>
            <p:cNvPr id="8" name="Picture 7" descr="A blue and white rectangular frame&#10;&#10;Description automatically generated">
              <a:extLst>
                <a:ext uri="{FF2B5EF4-FFF2-40B4-BE49-F238E27FC236}">
                  <a16:creationId xmlns:a16="http://schemas.microsoft.com/office/drawing/2014/main" id="{76762EF4-6A74-5682-5CE4-0605848A26B6}"/>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Rectangle 4">
              <a:extLst>
                <a:ext uri="{FF2B5EF4-FFF2-40B4-BE49-F238E27FC236}">
                  <a16:creationId xmlns:a16="http://schemas.microsoft.com/office/drawing/2014/main" id="{A20B2CD6-D763-334D-345F-C13160FF2280}"/>
                </a:ext>
              </a:extLst>
            </p:cNvPr>
            <p:cNvSpPr>
              <a:spLocks noGrp="1" noRot="1" noMove="1" noResize="1" noEditPoints="1" noAdjustHandles="1" noChangeArrowheads="1" noChangeShapeType="1"/>
            </p:cNvSpPr>
            <p:nvPr userDrawn="1"/>
          </p:nvSpPr>
          <p:spPr>
            <a:xfrm>
              <a:off x="12496800" y="0"/>
              <a:ext cx="2704931" cy="1612900"/>
            </a:xfrm>
            <a:custGeom>
              <a:avLst/>
              <a:gdLst>
                <a:gd name="connsiteX0" fmla="*/ 0 w 1568450"/>
                <a:gd name="connsiteY0" fmla="*/ 0 h 1612900"/>
                <a:gd name="connsiteX1" fmla="*/ 1568450 w 1568450"/>
                <a:gd name="connsiteY1" fmla="*/ 0 h 1612900"/>
                <a:gd name="connsiteX2" fmla="*/ 1568450 w 1568450"/>
                <a:gd name="connsiteY2" fmla="*/ 1612900 h 1612900"/>
                <a:gd name="connsiteX3" fmla="*/ 0 w 1568450"/>
                <a:gd name="connsiteY3" fmla="*/ 1612900 h 1612900"/>
                <a:gd name="connsiteX4" fmla="*/ 0 w 1568450"/>
                <a:gd name="connsiteY4" fmla="*/ 0 h 1612900"/>
                <a:gd name="connsiteX0" fmla="*/ 0 w 2063750"/>
                <a:gd name="connsiteY0" fmla="*/ 0 h 1612900"/>
                <a:gd name="connsiteX1" fmla="*/ 2063750 w 2063750"/>
                <a:gd name="connsiteY1" fmla="*/ 6350 h 1612900"/>
                <a:gd name="connsiteX2" fmla="*/ 1568450 w 2063750"/>
                <a:gd name="connsiteY2" fmla="*/ 16129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35890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59707 w 2063750"/>
                <a:gd name="connsiteY2" fmla="*/ 1596231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50" h="1612900">
                  <a:moveTo>
                    <a:pt x="0" y="0"/>
                  </a:moveTo>
                  <a:lnTo>
                    <a:pt x="2063750" y="6350"/>
                  </a:lnTo>
                  <a:cubicBezTo>
                    <a:pt x="1864783" y="529167"/>
                    <a:pt x="2165860" y="931140"/>
                    <a:pt x="1846243" y="1460307"/>
                  </a:cubicBezTo>
                  <a:cubicBezTo>
                    <a:pt x="1374734" y="1636837"/>
                    <a:pt x="488950" y="1600200"/>
                    <a:pt x="0" y="1612900"/>
                  </a:cubicBezTo>
                  <a:lnTo>
                    <a:pt x="0" y="0"/>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descr="A person pointing at a person sitting at a desk&#10;&#10;Description automatically generated">
              <a:extLst>
                <a:ext uri="{FF2B5EF4-FFF2-40B4-BE49-F238E27FC236}">
                  <a16:creationId xmlns:a16="http://schemas.microsoft.com/office/drawing/2014/main" id="{8A1A6792-4E7F-A419-1AFA-FF303B70E9F4}"/>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2275749" y="24714"/>
              <a:ext cx="2503821" cy="1544594"/>
            </a:xfrm>
            <a:prstGeom prst="rect">
              <a:avLst/>
            </a:prstGeom>
          </p:spPr>
        </p:pic>
      </p:grpSp>
      <p:pic>
        <p:nvPicPr>
          <p:cNvPr id="10" name="Picture 9" descr="A black background with a black square&#10;&#10;Description automatically generated with medium confidence">
            <a:extLst>
              <a:ext uri="{FF2B5EF4-FFF2-40B4-BE49-F238E27FC236}">
                <a16:creationId xmlns:a16="http://schemas.microsoft.com/office/drawing/2014/main" id="{60F45679-3144-D86F-4394-569360CC1624}"/>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6350"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2421576" y="349071"/>
            <a:ext cx="9696532"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3" y="420003"/>
            <a:ext cx="146827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Demo: </a:t>
            </a:r>
            <a:endParaRPr lang="en-US" sz="1400" b="0" i="0" u="none" strike="noStrike" cap="none">
              <a:solidFill>
                <a:schemeClr val="bg1"/>
              </a:solidFill>
              <a:latin typeface="Arial"/>
              <a:ea typeface="Arial"/>
              <a:cs typeface="Arial"/>
              <a:sym typeface="Arial"/>
            </a:endParaRP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Tree>
    <p:custDataLst>
      <p:tags r:id="rId1"/>
    </p:custDataLst>
    <p:extLst>
      <p:ext uri="{BB962C8B-B14F-4D97-AF65-F5344CB8AC3E}">
        <p14:creationId xmlns:p14="http://schemas.microsoft.com/office/powerpoint/2010/main" val="5151208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a:t>Click to add lead-in line</a:t>
            </a:r>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add text</a:t>
            </a:r>
          </a:p>
          <a:p>
            <a:pPr lvl="1">
              <a:lnSpc>
                <a:spcPct val="114000"/>
              </a:lnSpc>
              <a:spcBef>
                <a:spcPts val="1000"/>
              </a:spcBef>
            </a:pPr>
            <a:r>
              <a:rPr lang="en-GB"/>
              <a:t>Bullet point 1</a:t>
            </a:r>
          </a:p>
          <a:p>
            <a:pPr lvl="2">
              <a:lnSpc>
                <a:spcPct val="114000"/>
              </a:lnSpc>
              <a:spcBef>
                <a:spcPts val="1000"/>
              </a:spcBef>
              <a:buSzPct val="100000"/>
              <a:buFont typeface="Courier New" panose="02070309020205020404" pitchFamily="49" charset="0"/>
              <a:buChar char="o"/>
            </a:pPr>
            <a:r>
              <a:rPr lang="en-GB"/>
              <a:t>Sub-bullet point 1</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20">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custDataLst>
      <p:tags r:id="rId19"/>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29" r:id="rId1"/>
    <p:sldLayoutId id="2147483726" r:id="rId2"/>
    <p:sldLayoutId id="2147483733" r:id="rId3"/>
    <p:sldLayoutId id="2147483734" r:id="rId4"/>
    <p:sldLayoutId id="2147483730" r:id="rId5"/>
    <p:sldLayoutId id="2147483683" r:id="rId6"/>
    <p:sldLayoutId id="2147483736" r:id="rId7"/>
    <p:sldLayoutId id="2147483684" r:id="rId8"/>
    <p:sldLayoutId id="2147483691" r:id="rId9"/>
    <p:sldLayoutId id="2147483735" r:id="rId10"/>
    <p:sldLayoutId id="2147483716" r:id="rId11"/>
    <p:sldLayoutId id="2147483690" r:id="rId12"/>
    <p:sldLayoutId id="2147483737" r:id="rId13"/>
    <p:sldLayoutId id="2147483694" r:id="rId14"/>
    <p:sldLayoutId id="2147483724" r:id="rId15"/>
    <p:sldLayoutId id="2147483720" r:id="rId16"/>
    <p:sldLayoutId id="2147483738" r:id="rId17"/>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1" userDrawn="1">
          <p15:clr>
            <a:srgbClr val="5ACBF0"/>
          </p15:clr>
        </p15:guide>
        <p15:guide id="2" pos="5120" userDrawn="1">
          <p15:clr>
            <a:srgbClr val="000000"/>
          </p15:clr>
        </p15:guide>
        <p15:guide id="3" orient="horz" pos="2880" userDrawn="1">
          <p15:clr>
            <a:srgbClr val="000000"/>
          </p15:clr>
        </p15:guide>
        <p15:guide id="4" orient="horz" pos="5239" userDrawn="1">
          <p15:clr>
            <a:srgbClr val="5ACBF0"/>
          </p15:clr>
        </p15:guide>
        <p15:guide id="5" pos="1015" userDrawn="1">
          <p15:clr>
            <a:srgbClr val="5ACBF0"/>
          </p15:clr>
        </p15:guide>
        <p15:guide id="6" pos="516" userDrawn="1">
          <p15:clr>
            <a:srgbClr val="F26B43"/>
          </p15:clr>
        </p15:guide>
        <p15:guide id="7" pos="9224" userDrawn="1">
          <p15:clr>
            <a:srgbClr val="5ACBF0"/>
          </p15:clr>
        </p15:guide>
        <p15:guide id="8" pos="9728" userDrawn="1">
          <p15:clr>
            <a:srgbClr val="F26B43"/>
          </p15:clr>
        </p15:guide>
        <p15:guide id="9" orient="horz" pos="249" userDrawn="1">
          <p15:clr>
            <a:srgbClr val="F26B43"/>
          </p15:clr>
        </p15:guide>
        <p15:guide id="10" orient="horz" pos="5511"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tags" Target="../tags/tag30.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6.xml"/><Relationship Id="rId7" Type="http://schemas.openxmlformats.org/officeDocument/2006/relationships/image" Target="../media/image40.png"/><Relationship Id="rId2" Type="http://schemas.openxmlformats.org/officeDocument/2006/relationships/slideLayout" Target="../slideLayouts/slideLayout17.xml"/><Relationship Id="rId1" Type="http://schemas.openxmlformats.org/officeDocument/2006/relationships/tags" Target="../tags/tag3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ags" Target="../tags/tag35.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3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tags" Target="../tags/tag4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4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4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44.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7.xml"/><Relationship Id="rId7" Type="http://schemas.openxmlformats.org/officeDocument/2006/relationships/image" Target="../media/image47.svg"/><Relationship Id="rId2" Type="http://schemas.openxmlformats.org/officeDocument/2006/relationships/slideLayout" Target="../slideLayouts/slideLayout17.xml"/><Relationship Id="rId1" Type="http://schemas.openxmlformats.org/officeDocument/2006/relationships/tags" Target="../tags/tag45.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tags" Target="../tags/tag4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tags" Target="../tags/tag4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4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4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notesSlide" Target="../notesSlides/notesSlide35.xml"/><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5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5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54.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5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56.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xml"/><Relationship Id="rId1" Type="http://schemas.openxmlformats.org/officeDocument/2006/relationships/tags" Target="../tags/tag5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58.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tags" Target="../tags/tag5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60.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6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tags" Target="../tags/tag62.xml"/><Relationship Id="rId4" Type="http://schemas.openxmlformats.org/officeDocument/2006/relationships/hyperlink" Target="https://www.simplilearn.com/tutorials/artificial-intelligence-tutorial/top-generative-ai-tools"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6.xml"/><Relationship Id="rId1" Type="http://schemas.openxmlformats.org/officeDocument/2006/relationships/tags" Target="../tags/tag6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tags" Target="../tags/tag25.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tags" Target="../tags/tag2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tags" Target="../tags/tag2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1AF223-9F5C-3F93-0D63-6A11E12C5EBA}"/>
              </a:ext>
            </a:extLst>
          </p:cNvPr>
          <p:cNvSpPr>
            <a:spLocks noGrp="1"/>
          </p:cNvSpPr>
          <p:nvPr>
            <p:ph type="body" idx="10"/>
          </p:nvPr>
        </p:nvSpPr>
        <p:spPr>
          <a:xfrm>
            <a:off x="653386" y="4114800"/>
            <a:ext cx="7835706" cy="914400"/>
          </a:xfrm>
        </p:spPr>
        <p:txBody>
          <a:bodyPr/>
          <a:lstStyle/>
          <a:p>
            <a:r>
              <a:rPr lang="en-US"/>
              <a:t>Essentials of Generative AI</a:t>
            </a:r>
            <a:endParaRPr lang="en-IN"/>
          </a:p>
        </p:txBody>
      </p:sp>
    </p:spTree>
    <p:custDataLst>
      <p:tags r:id="rId1"/>
    </p:custDataLst>
    <p:extLst>
      <p:ext uri="{BB962C8B-B14F-4D97-AF65-F5344CB8AC3E}">
        <p14:creationId xmlns:p14="http://schemas.microsoft.com/office/powerpoint/2010/main" val="5818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A7114070-0C91-34CC-48DA-495554995E9C}"/>
              </a:ext>
            </a:extLst>
          </p:cNvPr>
          <p:cNvSpPr>
            <a:spLocks noGrp="1"/>
          </p:cNvSpPr>
          <p:nvPr>
            <p:ph type="body" idx="10"/>
          </p:nvPr>
        </p:nvSpPr>
        <p:spPr>
          <a:xfrm>
            <a:off x="1291857" y="1612625"/>
            <a:ext cx="13696999" cy="950405"/>
          </a:xfrm>
        </p:spPr>
        <p:txBody>
          <a:bodyPr>
            <a:normAutofit/>
          </a:bodyPr>
          <a:lstStyle/>
          <a:p>
            <a:r>
              <a:rPr lang="en-US" dirty="0">
                <a:latin typeface="Open Sans" panose="020B0606030504020204" pitchFamily="34" charset="0"/>
              </a:rPr>
              <a:t>LLMs are state-of-the-art AI models designed to comprehend and generate human language and perform natural language processing tasks like Translation, Classification, and so on.</a:t>
            </a:r>
          </a:p>
          <a:p>
            <a:endParaRPr lang="en-US" dirty="0">
              <a:latin typeface="Open Sans" panose="020B0606030504020204" pitchFamily="34" charset="0"/>
            </a:endParaRPr>
          </a:p>
        </p:txBody>
      </p:sp>
      <p:sp>
        <p:nvSpPr>
          <p:cNvPr id="4" name="Title 3">
            <a:extLst>
              <a:ext uri="{FF2B5EF4-FFF2-40B4-BE49-F238E27FC236}">
                <a16:creationId xmlns:a16="http://schemas.microsoft.com/office/drawing/2014/main" id="{7074E673-8AFE-22F1-B3F1-6D944D11B219}"/>
              </a:ext>
            </a:extLst>
          </p:cNvPr>
          <p:cNvSpPr>
            <a:spLocks noGrp="1"/>
          </p:cNvSpPr>
          <p:nvPr>
            <p:ph type="title"/>
          </p:nvPr>
        </p:nvSpPr>
        <p:spPr/>
        <p:txBody>
          <a:bodyPr/>
          <a:lstStyle/>
          <a:p>
            <a:r>
              <a:rPr lang="en-US"/>
              <a:t>Large Language Models(LLM)</a:t>
            </a:r>
            <a:endParaRPr lang="en-IN"/>
          </a:p>
        </p:txBody>
      </p:sp>
      <p:grpSp>
        <p:nvGrpSpPr>
          <p:cNvPr id="2" name="Group 1">
            <a:extLst>
              <a:ext uri="{FF2B5EF4-FFF2-40B4-BE49-F238E27FC236}">
                <a16:creationId xmlns:a16="http://schemas.microsoft.com/office/drawing/2014/main" id="{6913F7C1-6F18-6FD4-1243-44BA2EC9730C}"/>
              </a:ext>
            </a:extLst>
          </p:cNvPr>
          <p:cNvGrpSpPr/>
          <p:nvPr/>
        </p:nvGrpSpPr>
        <p:grpSpPr>
          <a:xfrm>
            <a:off x="1751617" y="2765908"/>
            <a:ext cx="12951036" cy="5112480"/>
            <a:chOff x="1751617" y="2765908"/>
            <a:chExt cx="12951036" cy="5112480"/>
          </a:xfrm>
        </p:grpSpPr>
        <p:sp>
          <p:nvSpPr>
            <p:cNvPr id="6" name="Round Same Side Corner Rectangle 11">
              <a:extLst>
                <a:ext uri="{FF2B5EF4-FFF2-40B4-BE49-F238E27FC236}">
                  <a16:creationId xmlns:a16="http://schemas.microsoft.com/office/drawing/2014/main" id="{5FE3FFD8-B3A5-8E10-FC30-D17C1FEDE3F8}"/>
                </a:ext>
              </a:extLst>
            </p:cNvPr>
            <p:cNvSpPr/>
            <p:nvPr/>
          </p:nvSpPr>
          <p:spPr>
            <a:xfrm rot="5400000">
              <a:off x="8792021" y="-1838672"/>
              <a:ext cx="1306050" cy="10515214"/>
            </a:xfrm>
            <a:prstGeom prst="round2SameRect">
              <a:avLst>
                <a:gd name="adj1" fmla="val 9437"/>
                <a:gd name="adj2" fmla="val 0"/>
              </a:avLst>
            </a:prstGeom>
            <a:solidFill>
              <a:schemeClr val="bg1"/>
            </a:solidFill>
            <a:ln>
              <a:solidFill>
                <a:srgbClr val="FF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544D6E97-AF4C-A0FD-E6FD-B4E06C613B4A}"/>
                </a:ext>
              </a:extLst>
            </p:cNvPr>
            <p:cNvGrpSpPr/>
            <p:nvPr/>
          </p:nvGrpSpPr>
          <p:grpSpPr>
            <a:xfrm>
              <a:off x="1769725" y="2765908"/>
              <a:ext cx="2621964" cy="1306051"/>
              <a:chOff x="3393463" y="1259129"/>
              <a:chExt cx="3226073" cy="2172379"/>
            </a:xfrm>
          </p:grpSpPr>
          <p:sp>
            <p:nvSpPr>
              <p:cNvPr id="8" name="Round Same Side Corner Rectangle 6">
                <a:extLst>
                  <a:ext uri="{FF2B5EF4-FFF2-40B4-BE49-F238E27FC236}">
                    <a16:creationId xmlns:a16="http://schemas.microsoft.com/office/drawing/2014/main" id="{25FED6A7-7BD3-9946-22FE-1A4397984704}"/>
                  </a:ext>
                </a:extLst>
              </p:cNvPr>
              <p:cNvSpPr/>
              <p:nvPr/>
            </p:nvSpPr>
            <p:spPr>
              <a:xfrm rot="16200000">
                <a:off x="3798247" y="854345"/>
                <a:ext cx="2172379" cy="2981948"/>
              </a:xfrm>
              <a:prstGeom prst="round2SameRect">
                <a:avLst>
                  <a:gd name="adj1" fmla="val 9636"/>
                  <a:gd name="adj2" fmla="val 0"/>
                </a:avLst>
              </a:prstGeom>
              <a:solidFill>
                <a:srgbClr val="FF8585"/>
              </a:solidFill>
              <a:ln>
                <a:solidFill>
                  <a:srgbClr val="FF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Isosceles Triangle 8">
                <a:extLst>
                  <a:ext uri="{FF2B5EF4-FFF2-40B4-BE49-F238E27FC236}">
                    <a16:creationId xmlns:a16="http://schemas.microsoft.com/office/drawing/2014/main" id="{55DE27BC-9B65-77D9-17E8-43BAC04FED91}"/>
                  </a:ext>
                </a:extLst>
              </p:cNvPr>
              <p:cNvSpPr/>
              <p:nvPr/>
            </p:nvSpPr>
            <p:spPr>
              <a:xfrm rot="5400000">
                <a:off x="6257404" y="2218499"/>
                <a:ext cx="470624" cy="253641"/>
              </a:xfrm>
              <a:prstGeom prst="triangle">
                <a:avLst/>
              </a:prstGeom>
              <a:solidFill>
                <a:srgbClr val="FF8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1CB7BF74-FDAD-39F0-B2CB-60A6D022A72B}"/>
                  </a:ext>
                </a:extLst>
              </p:cNvPr>
              <p:cNvSpPr txBox="1"/>
              <p:nvPr/>
            </p:nvSpPr>
            <p:spPr>
              <a:xfrm>
                <a:off x="3476590" y="1938545"/>
                <a:ext cx="2817813" cy="760429"/>
              </a:xfrm>
              <a:prstGeom prst="rect">
                <a:avLst/>
              </a:prstGeom>
              <a:noFill/>
            </p:spPr>
            <p:txBody>
              <a:bodyPr wrap="square" rtlCol="0" anchor="ctr">
                <a:spAutoFit/>
              </a:bodyPr>
              <a:lstStyle/>
              <a:p>
                <a:pPr lvl="0" algn="ctr">
                  <a:lnSpc>
                    <a:spcPct val="115000"/>
                  </a:lnSpc>
                </a:pP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Large</a:t>
                </a:r>
              </a:p>
            </p:txBody>
          </p:sp>
        </p:grpSp>
        <p:sp>
          <p:nvSpPr>
            <p:cNvPr id="11" name="TextBox 10">
              <a:extLst>
                <a:ext uri="{FF2B5EF4-FFF2-40B4-BE49-F238E27FC236}">
                  <a16:creationId xmlns:a16="http://schemas.microsoft.com/office/drawing/2014/main" id="{8699DEB3-EA96-0937-7D07-73F1BC3AE65F}"/>
                </a:ext>
              </a:extLst>
            </p:cNvPr>
            <p:cNvSpPr txBox="1"/>
            <p:nvPr/>
          </p:nvSpPr>
          <p:spPr>
            <a:xfrm>
              <a:off x="4565922" y="3033539"/>
              <a:ext cx="9852792" cy="846514"/>
            </a:xfrm>
            <a:prstGeom prst="rect">
              <a:avLst/>
            </a:prstGeom>
            <a:noFill/>
          </p:spPr>
          <p:txBody>
            <a:bodyPr wrap="square" rtlCol="0">
              <a:spAutoFit/>
            </a:bodyPr>
            <a:lstStyle/>
            <a:p>
              <a:pPr>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Refers to the significant size and complexity of these models, which contain hundreds of millions or even billions of parameters</a:t>
              </a:r>
              <a:endPar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ound Same Side Corner Rectangle 42">
              <a:extLst>
                <a:ext uri="{FF2B5EF4-FFF2-40B4-BE49-F238E27FC236}">
                  <a16:creationId xmlns:a16="http://schemas.microsoft.com/office/drawing/2014/main" id="{38028487-1D01-AA84-025C-95E99F5F1F2F}"/>
                </a:ext>
              </a:extLst>
            </p:cNvPr>
            <p:cNvSpPr/>
            <p:nvPr/>
          </p:nvSpPr>
          <p:spPr>
            <a:xfrm rot="5400000">
              <a:off x="8792021" y="62599"/>
              <a:ext cx="1306049" cy="10515214"/>
            </a:xfrm>
            <a:prstGeom prst="round2SameRect">
              <a:avLst>
                <a:gd name="adj1" fmla="val 10749"/>
                <a:gd name="adj2" fmla="val 0"/>
              </a:avLst>
            </a:prstGeom>
            <a:solidFill>
              <a:schemeClr val="bg1"/>
            </a:solidFill>
            <a:ln>
              <a:solidFill>
                <a:srgbClr val="17B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3" name="Group 12">
              <a:extLst>
                <a:ext uri="{FF2B5EF4-FFF2-40B4-BE49-F238E27FC236}">
                  <a16:creationId xmlns:a16="http://schemas.microsoft.com/office/drawing/2014/main" id="{F2B8D004-7152-1083-BABA-637408D7FAF2}"/>
                </a:ext>
              </a:extLst>
            </p:cNvPr>
            <p:cNvGrpSpPr/>
            <p:nvPr/>
          </p:nvGrpSpPr>
          <p:grpSpPr>
            <a:xfrm>
              <a:off x="1769725" y="4668282"/>
              <a:ext cx="2631732" cy="1306869"/>
              <a:chOff x="3393462" y="4028839"/>
              <a:chExt cx="3238091" cy="1938053"/>
            </a:xfrm>
          </p:grpSpPr>
          <p:sp>
            <p:nvSpPr>
              <p:cNvPr id="14" name="Round Same Side Corner Rectangle 43">
                <a:extLst>
                  <a:ext uri="{FF2B5EF4-FFF2-40B4-BE49-F238E27FC236}">
                    <a16:creationId xmlns:a16="http://schemas.microsoft.com/office/drawing/2014/main" id="{084BCDC9-9C6C-15F1-3199-9C18D9370D08}"/>
                  </a:ext>
                </a:extLst>
              </p:cNvPr>
              <p:cNvSpPr/>
              <p:nvPr/>
            </p:nvSpPr>
            <p:spPr>
              <a:xfrm rot="16200000">
                <a:off x="3915404" y="3506897"/>
                <a:ext cx="1938053" cy="2981937"/>
              </a:xfrm>
              <a:prstGeom prst="round2SameRect">
                <a:avLst>
                  <a:gd name="adj1" fmla="val 11549"/>
                  <a:gd name="adj2" fmla="val 0"/>
                </a:avLst>
              </a:prstGeom>
              <a:solidFill>
                <a:srgbClr val="17BFAB"/>
              </a:solidFill>
              <a:ln>
                <a:solidFill>
                  <a:srgbClr val="17B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Isosceles Triangle 14">
                <a:extLst>
                  <a:ext uri="{FF2B5EF4-FFF2-40B4-BE49-F238E27FC236}">
                    <a16:creationId xmlns:a16="http://schemas.microsoft.com/office/drawing/2014/main" id="{FB33AD9C-E557-570D-3BDC-566FDD32D03F}"/>
                  </a:ext>
                </a:extLst>
              </p:cNvPr>
              <p:cNvSpPr/>
              <p:nvPr/>
            </p:nvSpPr>
            <p:spPr>
              <a:xfrm rot="5400000">
                <a:off x="6269421" y="4871045"/>
                <a:ext cx="470624" cy="253641"/>
              </a:xfrm>
              <a:prstGeom prst="triangle">
                <a:avLst/>
              </a:prstGeom>
              <a:solidFill>
                <a:srgbClr val="17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TextBox 15">
                <a:extLst>
                  <a:ext uri="{FF2B5EF4-FFF2-40B4-BE49-F238E27FC236}">
                    <a16:creationId xmlns:a16="http://schemas.microsoft.com/office/drawing/2014/main" id="{3096A5A3-91C2-B83B-809E-E210C02DC5B1}"/>
                  </a:ext>
                </a:extLst>
              </p:cNvPr>
              <p:cNvSpPr txBox="1"/>
              <p:nvPr/>
            </p:nvSpPr>
            <p:spPr>
              <a:xfrm>
                <a:off x="3604220" y="4656758"/>
                <a:ext cx="2561647" cy="677980"/>
              </a:xfrm>
              <a:prstGeom prst="rect">
                <a:avLst/>
              </a:prstGeom>
              <a:noFill/>
            </p:spPr>
            <p:txBody>
              <a:bodyPr wrap="square" rtlCol="0" anchor="ctr">
                <a:spAutoFit/>
              </a:bodyPr>
              <a:lstStyle/>
              <a:p>
                <a:pPr lvl="0" algn="ctr">
                  <a:lnSpc>
                    <a:spcPct val="115000"/>
                  </a:lnSpc>
                </a:pP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Language</a:t>
                </a:r>
              </a:p>
            </p:txBody>
          </p:sp>
        </p:grpSp>
        <p:sp>
          <p:nvSpPr>
            <p:cNvPr id="17" name="TextBox 16">
              <a:extLst>
                <a:ext uri="{FF2B5EF4-FFF2-40B4-BE49-F238E27FC236}">
                  <a16:creationId xmlns:a16="http://schemas.microsoft.com/office/drawing/2014/main" id="{30E32E7D-AF9F-5F56-5B11-909BCF25C26D}"/>
                </a:ext>
              </a:extLst>
            </p:cNvPr>
            <p:cNvSpPr txBox="1"/>
            <p:nvPr/>
          </p:nvSpPr>
          <p:spPr>
            <a:xfrm>
              <a:off x="4565921" y="4933077"/>
              <a:ext cx="9542916" cy="846514"/>
            </a:xfrm>
            <a:prstGeom prst="rect">
              <a:avLst/>
            </a:prstGeom>
            <a:noFill/>
          </p:spPr>
          <p:txBody>
            <a:bodyPr wrap="square" rtlCol="0">
              <a:spAutoFit/>
            </a:bodyPr>
            <a:lstStyle/>
            <a:p>
              <a:pPr lvl="0">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Denotes their primary function, which is to understand and generate human language</a:t>
              </a:r>
            </a:p>
          </p:txBody>
        </p:sp>
        <p:sp>
          <p:nvSpPr>
            <p:cNvPr id="18" name="Round Same Side Corner Rectangle 47">
              <a:extLst>
                <a:ext uri="{FF2B5EF4-FFF2-40B4-BE49-F238E27FC236}">
                  <a16:creationId xmlns:a16="http://schemas.microsoft.com/office/drawing/2014/main" id="{7C5DEE22-F780-DC7E-4C5E-A257F81CB905}"/>
                </a:ext>
              </a:extLst>
            </p:cNvPr>
            <p:cNvSpPr/>
            <p:nvPr/>
          </p:nvSpPr>
          <p:spPr>
            <a:xfrm rot="5400000">
              <a:off x="8791611" y="1966855"/>
              <a:ext cx="1306869" cy="10515214"/>
            </a:xfrm>
            <a:prstGeom prst="round2SameRect">
              <a:avLst>
                <a:gd name="adj1" fmla="val 11318"/>
                <a:gd name="adj2" fmla="val 0"/>
              </a:avLst>
            </a:prstGeom>
            <a:solidFill>
              <a:schemeClr val="bg1"/>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9" name="Group 18">
              <a:extLst>
                <a:ext uri="{FF2B5EF4-FFF2-40B4-BE49-F238E27FC236}">
                  <a16:creationId xmlns:a16="http://schemas.microsoft.com/office/drawing/2014/main" id="{0C0477EC-5430-8762-596C-50A137F35091}"/>
                </a:ext>
              </a:extLst>
            </p:cNvPr>
            <p:cNvGrpSpPr/>
            <p:nvPr/>
          </p:nvGrpSpPr>
          <p:grpSpPr>
            <a:xfrm>
              <a:off x="1751617" y="6570699"/>
              <a:ext cx="2640073" cy="1307689"/>
              <a:chOff x="3393462" y="6347275"/>
              <a:chExt cx="3248354" cy="1938053"/>
            </a:xfrm>
          </p:grpSpPr>
          <p:sp>
            <p:nvSpPr>
              <p:cNvPr id="20" name="Round Same Side Corner Rectangle 48">
                <a:extLst>
                  <a:ext uri="{FF2B5EF4-FFF2-40B4-BE49-F238E27FC236}">
                    <a16:creationId xmlns:a16="http://schemas.microsoft.com/office/drawing/2014/main" id="{A8351B9C-B53D-B68D-5569-E356E941C742}"/>
                  </a:ext>
                </a:extLst>
              </p:cNvPr>
              <p:cNvSpPr/>
              <p:nvPr/>
            </p:nvSpPr>
            <p:spPr>
              <a:xfrm rot="16200000">
                <a:off x="3915398" y="5825339"/>
                <a:ext cx="1938053" cy="2981926"/>
              </a:xfrm>
              <a:prstGeom prst="round2SameRect">
                <a:avLst>
                  <a:gd name="adj1" fmla="val 11549"/>
                  <a:gd name="adj2" fmla="val 0"/>
                </a:avLst>
              </a:prstGeom>
              <a:solidFill>
                <a:srgbClr val="41A0CB"/>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Isosceles Triangle 20">
                <a:extLst>
                  <a:ext uri="{FF2B5EF4-FFF2-40B4-BE49-F238E27FC236}">
                    <a16:creationId xmlns:a16="http://schemas.microsoft.com/office/drawing/2014/main" id="{FCE4F1E6-7E75-5B5C-0501-BAE4000B2489}"/>
                  </a:ext>
                </a:extLst>
              </p:cNvPr>
              <p:cNvSpPr/>
              <p:nvPr/>
            </p:nvSpPr>
            <p:spPr>
              <a:xfrm rot="5400000">
                <a:off x="6279684" y="7176704"/>
                <a:ext cx="470624" cy="253641"/>
              </a:xfrm>
              <a:prstGeom prst="triangle">
                <a:avLst/>
              </a:prstGeom>
              <a:solidFill>
                <a:srgbClr val="41A0CB"/>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extBox 21">
                <a:extLst>
                  <a:ext uri="{FF2B5EF4-FFF2-40B4-BE49-F238E27FC236}">
                    <a16:creationId xmlns:a16="http://schemas.microsoft.com/office/drawing/2014/main" id="{EA37417C-7214-9BAA-CF4E-F96F4FB8944A}"/>
                  </a:ext>
                </a:extLst>
              </p:cNvPr>
              <p:cNvSpPr txBox="1"/>
              <p:nvPr/>
            </p:nvSpPr>
            <p:spPr>
              <a:xfrm>
                <a:off x="3604209" y="6999100"/>
                <a:ext cx="2561648" cy="677555"/>
              </a:xfrm>
              <a:prstGeom prst="rect">
                <a:avLst/>
              </a:prstGeom>
              <a:noFill/>
            </p:spPr>
            <p:txBody>
              <a:bodyPr wrap="square" rtlCol="0" anchor="ctr">
                <a:spAutoFit/>
              </a:bodyPr>
              <a:lstStyle>
                <a:defPPr>
                  <a:defRPr lang="en-US"/>
                </a:defPPr>
                <a:lvl1pPr lvl="0" algn="ctr">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5000"/>
                  </a:lnSpc>
                </a:pPr>
                <a:r>
                  <a:rPr lang="en-US" sz="2200">
                    <a:latin typeface="Open Sans Semibold" panose="020B0706030804020204" pitchFamily="34" charset="0"/>
                    <a:ea typeface="Open Sans Semibold" panose="020B0706030804020204" pitchFamily="34" charset="0"/>
                    <a:cs typeface="Open Sans Semibold" panose="020B0706030804020204" pitchFamily="34" charset="0"/>
                  </a:rPr>
                  <a:t>Model</a:t>
                </a:r>
              </a:p>
            </p:txBody>
          </p:sp>
        </p:grpSp>
        <p:sp>
          <p:nvSpPr>
            <p:cNvPr id="23" name="TextBox 22">
              <a:extLst>
                <a:ext uri="{FF2B5EF4-FFF2-40B4-BE49-F238E27FC236}">
                  <a16:creationId xmlns:a16="http://schemas.microsoft.com/office/drawing/2014/main" id="{2B45BDA0-EB56-9245-44BB-BE067D7B8B83}"/>
                </a:ext>
              </a:extLst>
            </p:cNvPr>
            <p:cNvSpPr txBox="1"/>
            <p:nvPr/>
          </p:nvSpPr>
          <p:spPr>
            <a:xfrm>
              <a:off x="4565921" y="6806955"/>
              <a:ext cx="9542916" cy="846514"/>
            </a:xfrm>
            <a:prstGeom prst="rect">
              <a:avLst/>
            </a:prstGeom>
            <a:noFill/>
          </p:spPr>
          <p:txBody>
            <a:bodyPr wrap="square" rtlCol="0">
              <a:spAutoFit/>
            </a:bodyPr>
            <a:lstStyle>
              <a:defPPr>
                <a:defRPr lang="en-US"/>
              </a:defPPr>
              <a:lvl1pPr marL="342900" lvl="0" indent="-342900">
                <a:buFont typeface="Arial" panose="020B0604020202020204" pitchFamily="34" charset="0"/>
                <a:buChar char="•"/>
                <a:defRPr sz="20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15000"/>
                </a:lnSpc>
                <a:buNone/>
              </a:pPr>
              <a:r>
                <a:rPr lang="en-US" sz="2200" dirty="0">
                  <a:solidFill>
                    <a:schemeClr val="tx1">
                      <a:lumMod val="75000"/>
                      <a:lumOff val="25000"/>
                    </a:schemeClr>
                  </a:solidFill>
                </a:rPr>
                <a:t>Describes them as mathematical representations that capture the patterns and structure of language data</a:t>
              </a:r>
            </a:p>
          </p:txBody>
        </p:sp>
      </p:grpSp>
      <p:sp>
        <p:nvSpPr>
          <p:cNvPr id="5" name="Brandline_LVC">
            <a:extLst>
              <a:ext uri="{FF2B5EF4-FFF2-40B4-BE49-F238E27FC236}">
                <a16:creationId xmlns:a16="http://schemas.microsoft.com/office/drawing/2014/main" id="{5B8265AC-1C10-82E5-E09A-15BB872D5EF9}"/>
              </a:ext>
            </a:extLst>
          </p:cNvPr>
          <p:cNvSpPr/>
          <p:nvPr/>
        </p:nvSpPr>
        <p:spPr>
          <a:xfrm>
            <a:off x="4914900" y="816324"/>
            <a:ext cx="64215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2398599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IN"/>
              <a:t>Widely Used LLMs</a:t>
            </a:r>
            <a:endParaRPr lang="en-US"/>
          </a:p>
        </p:txBody>
      </p:sp>
      <p:sp>
        <p:nvSpPr>
          <p:cNvPr id="7" name="Brandline_LVC">
            <a:extLst>
              <a:ext uri="{FF2B5EF4-FFF2-40B4-BE49-F238E27FC236}">
                <a16:creationId xmlns:a16="http://schemas.microsoft.com/office/drawing/2014/main" id="{DA7BC85B-9CA4-BD02-C544-950B513FF7E0}"/>
              </a:ext>
            </a:extLst>
          </p:cNvPr>
          <p:cNvSpPr/>
          <p:nvPr/>
        </p:nvSpPr>
        <p:spPr>
          <a:xfrm>
            <a:off x="6146799" y="816324"/>
            <a:ext cx="3968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C886F424-B862-5FEA-3673-4ED5A7887461}"/>
              </a:ext>
            </a:extLst>
          </p:cNvPr>
          <p:cNvGraphicFramePr>
            <a:graphicFrameLocks noGrp="1"/>
          </p:cNvGraphicFramePr>
          <p:nvPr>
            <p:extLst>
              <p:ext uri="{D42A27DB-BD31-4B8C-83A1-F6EECF244321}">
                <p14:modId xmlns:p14="http://schemas.microsoft.com/office/powerpoint/2010/main" val="2156178517"/>
              </p:ext>
            </p:extLst>
          </p:nvPr>
        </p:nvGraphicFramePr>
        <p:xfrm>
          <a:off x="1162166" y="1316911"/>
          <a:ext cx="14382634" cy="7010766"/>
        </p:xfrm>
        <a:graphic>
          <a:graphicData uri="http://schemas.openxmlformats.org/drawingml/2006/table">
            <a:tbl>
              <a:tblPr firstRow="1" bandRow="1">
                <a:tableStyleId>{5C22544A-7EE6-4342-B048-85BDC9FD1C3A}</a:tableStyleId>
              </a:tblPr>
              <a:tblGrid>
                <a:gridCol w="2442322">
                  <a:extLst>
                    <a:ext uri="{9D8B030D-6E8A-4147-A177-3AD203B41FA5}">
                      <a16:colId xmlns:a16="http://schemas.microsoft.com/office/drawing/2014/main" val="4082642860"/>
                    </a:ext>
                  </a:extLst>
                </a:gridCol>
                <a:gridCol w="2608698">
                  <a:extLst>
                    <a:ext uri="{9D8B030D-6E8A-4147-A177-3AD203B41FA5}">
                      <a16:colId xmlns:a16="http://schemas.microsoft.com/office/drawing/2014/main" val="2562707250"/>
                    </a:ext>
                  </a:extLst>
                </a:gridCol>
                <a:gridCol w="9331614">
                  <a:extLst>
                    <a:ext uri="{9D8B030D-6E8A-4147-A177-3AD203B41FA5}">
                      <a16:colId xmlns:a16="http://schemas.microsoft.com/office/drawing/2014/main" val="2723114280"/>
                    </a:ext>
                  </a:extLst>
                </a:gridCol>
              </a:tblGrid>
              <a:tr h="923070">
                <a:tc>
                  <a:txBody>
                    <a:bodyPr/>
                    <a:lstStyle/>
                    <a:p>
                      <a:pPr algn="ctr">
                        <a:lnSpc>
                          <a:spcPct val="100000"/>
                        </a:lnSpc>
                        <a:spcAft>
                          <a:spcPts val="800"/>
                        </a:spcAft>
                      </a:pPr>
                      <a:r>
                        <a:rPr lang="en-IN" sz="2200" kern="0">
                          <a:effectLst/>
                        </a:rPr>
                        <a:t>Model</a:t>
                      </a:r>
                      <a:endParaRPr lang="en-IN" sz="2200" kern="100">
                        <a:effectLst/>
                        <a:latin typeface="+mj-lt"/>
                        <a:ea typeface="Aptos" panose="020B0004020202020204" pitchFamily="34" charset="0"/>
                        <a:cs typeface="Times New Roman" panose="02020603050405020304" pitchFamily="18" charset="0"/>
                      </a:endParaRPr>
                    </a:p>
                  </a:txBody>
                  <a:tcPr marL="68580" marR="68580" marT="0" marB="0" anchor="ctr">
                    <a:solidFill>
                      <a:srgbClr val="3D9CD8"/>
                    </a:solidFill>
                  </a:tcPr>
                </a:tc>
                <a:tc>
                  <a:txBody>
                    <a:bodyPr/>
                    <a:lstStyle/>
                    <a:p>
                      <a:pPr algn="ctr">
                        <a:lnSpc>
                          <a:spcPct val="100000"/>
                        </a:lnSpc>
                        <a:spcAft>
                          <a:spcPts val="800"/>
                        </a:spcAft>
                      </a:pPr>
                      <a:r>
                        <a:rPr lang="en-IN" sz="2200" kern="0">
                          <a:effectLst/>
                        </a:rPr>
                        <a:t>Developer</a:t>
                      </a:r>
                      <a:endParaRPr lang="en-IN" sz="2200" kern="100">
                        <a:effectLst/>
                        <a:latin typeface="+mj-lt"/>
                        <a:ea typeface="Aptos" panose="020B0004020202020204" pitchFamily="34" charset="0"/>
                        <a:cs typeface="Times New Roman" panose="02020603050405020304" pitchFamily="18" charset="0"/>
                      </a:endParaRPr>
                    </a:p>
                  </a:txBody>
                  <a:tcPr marL="68580" marR="68580" marT="0" marB="0" anchor="ctr">
                    <a:solidFill>
                      <a:srgbClr val="3D9CD8"/>
                    </a:solidFill>
                  </a:tcPr>
                </a:tc>
                <a:tc>
                  <a:txBody>
                    <a:bodyPr/>
                    <a:lstStyle/>
                    <a:p>
                      <a:pPr algn="ctr"/>
                      <a:r>
                        <a:rPr lang="en-US" sz="2200"/>
                        <a:t>Key features</a:t>
                      </a:r>
                    </a:p>
                  </a:txBody>
                  <a:tcPr anchor="ctr">
                    <a:solidFill>
                      <a:srgbClr val="3D9CD8"/>
                    </a:solidFill>
                  </a:tcPr>
                </a:tc>
                <a:extLst>
                  <a:ext uri="{0D108BD9-81ED-4DB2-BD59-A6C34878D82A}">
                    <a16:rowId xmlns:a16="http://schemas.microsoft.com/office/drawing/2014/main" val="3756064497"/>
                  </a:ext>
                </a:extLst>
              </a:tr>
              <a:tr h="1804444">
                <a:tc>
                  <a:txBody>
                    <a:bodyPr/>
                    <a:lstStyle/>
                    <a:p>
                      <a:pPr algn="ctr">
                        <a:lnSpc>
                          <a:spcPct val="100000"/>
                        </a:lnSpc>
                        <a:spcAft>
                          <a:spcPts val="800"/>
                        </a:spcAft>
                      </a:pPr>
                      <a:r>
                        <a:rPr lang="en-IN" sz="2200" b="1" kern="0">
                          <a:solidFill>
                            <a:schemeClr val="bg1"/>
                          </a:solidFill>
                          <a:effectLst/>
                        </a:rPr>
                        <a:t>GPT 3.5/4</a:t>
                      </a:r>
                      <a:endParaRPr lang="en-IN" sz="2200" b="1" kern="100">
                        <a:solidFill>
                          <a:schemeClr val="bg1"/>
                        </a:solidFill>
                        <a:effectLst/>
                        <a:latin typeface="+mj-lt"/>
                        <a:ea typeface="Aptos" panose="020B0004020202020204" pitchFamily="34" charset="0"/>
                        <a:cs typeface="Times New Roman" panose="02020603050405020304" pitchFamily="18" charset="0"/>
                      </a:endParaRPr>
                    </a:p>
                  </a:txBody>
                  <a:tcPr marL="68580" marR="68580" marT="0" marB="0" anchor="ctr">
                    <a:solidFill>
                      <a:srgbClr val="3D9CD8"/>
                    </a:solidFill>
                  </a:tcPr>
                </a:tc>
                <a:tc>
                  <a:txBody>
                    <a:bodyPr/>
                    <a:lstStyle/>
                    <a:p>
                      <a:pPr algn="ctr">
                        <a:lnSpc>
                          <a:spcPct val="100000"/>
                        </a:lnSpc>
                        <a:spcAft>
                          <a:spcPts val="800"/>
                        </a:spcAft>
                      </a:pPr>
                      <a:r>
                        <a:rPr lang="en-IN" sz="2200" kern="0">
                          <a:solidFill>
                            <a:schemeClr val="tx1">
                              <a:lumMod val="75000"/>
                              <a:lumOff val="25000"/>
                            </a:schemeClr>
                          </a:solidFill>
                          <a:effectLst/>
                        </a:rPr>
                        <a:t>OpenAI</a:t>
                      </a:r>
                      <a:endParaRPr lang="en-IN" sz="2200" kern="100">
                        <a:solidFill>
                          <a:schemeClr val="tx1">
                            <a:lumMod val="75000"/>
                            <a:lumOff val="25000"/>
                          </a:schemeClr>
                        </a:solidFill>
                        <a:effectLst/>
                        <a:latin typeface="+mj-lt"/>
                        <a:ea typeface="Aptos" panose="020B0004020202020204" pitchFamily="34" charset="0"/>
                        <a:cs typeface="Times New Roman" panose="02020603050405020304" pitchFamily="18" charset="0"/>
                      </a:endParaRPr>
                    </a:p>
                  </a:txBody>
                  <a:tcPr marL="68580" marR="68580" marT="0" marB="0" anchor="ctr"/>
                </a:tc>
                <a:tc>
                  <a:txBody>
                    <a:bodyPr/>
                    <a:lstStyle/>
                    <a:p>
                      <a:pPr algn="ctr" rtl="0" fontAlgn="b">
                        <a:lnSpc>
                          <a:spcPct val="115000"/>
                        </a:lnSpc>
                      </a:pPr>
                      <a:r>
                        <a:rPr lang="en-US" sz="2200" kern="1200" dirty="0">
                          <a:solidFill>
                            <a:srgbClr val="404040"/>
                          </a:solidFill>
                          <a:effectLst/>
                          <a:latin typeface="Open Sans" panose="020B0606030504020204" pitchFamily="34" charset="0"/>
                          <a:ea typeface="+mn-ea"/>
                          <a:cs typeface="+mn-cs"/>
                        </a:rPr>
                        <a:t>It helps generate content, text summarization, sentiment analysis, data extraction, and language translations. The GPT 4 upgraded version bolsters multimodal capabilities, including the power to process different formats other than texts, like images and videos.</a:t>
                      </a:r>
                    </a:p>
                  </a:txBody>
                  <a:tcPr marL="28575" marR="28575" marT="19050" marB="19050" anchor="ctr"/>
                </a:tc>
                <a:extLst>
                  <a:ext uri="{0D108BD9-81ED-4DB2-BD59-A6C34878D82A}">
                    <a16:rowId xmlns:a16="http://schemas.microsoft.com/office/drawing/2014/main" val="2356591405"/>
                  </a:ext>
                </a:extLst>
              </a:tr>
              <a:tr h="1070813">
                <a:tc>
                  <a:txBody>
                    <a:bodyPr/>
                    <a:lstStyle/>
                    <a:p>
                      <a:pPr algn="ctr">
                        <a:lnSpc>
                          <a:spcPct val="100000"/>
                        </a:lnSpc>
                        <a:spcAft>
                          <a:spcPts val="800"/>
                        </a:spcAft>
                      </a:pPr>
                      <a:r>
                        <a:rPr lang="en-IN" sz="2200" b="1" kern="0">
                          <a:solidFill>
                            <a:schemeClr val="bg1"/>
                          </a:solidFill>
                          <a:effectLst/>
                        </a:rPr>
                        <a:t>Gemini</a:t>
                      </a:r>
                      <a:endParaRPr lang="en-IN" sz="2200" b="1" kern="100">
                        <a:solidFill>
                          <a:schemeClr val="bg1"/>
                        </a:solidFill>
                        <a:effectLst/>
                        <a:latin typeface="+mj-lt"/>
                        <a:ea typeface="Aptos" panose="020B0004020202020204" pitchFamily="34" charset="0"/>
                        <a:cs typeface="Times New Roman" panose="02020603050405020304" pitchFamily="18" charset="0"/>
                      </a:endParaRPr>
                    </a:p>
                  </a:txBody>
                  <a:tcPr marL="68580" marR="68580" marT="0" marB="0" anchor="ctr">
                    <a:solidFill>
                      <a:srgbClr val="3D9CD8"/>
                    </a:solidFill>
                  </a:tcPr>
                </a:tc>
                <a:tc>
                  <a:txBody>
                    <a:bodyPr/>
                    <a:lstStyle/>
                    <a:p>
                      <a:pPr algn="ctr">
                        <a:lnSpc>
                          <a:spcPct val="100000"/>
                        </a:lnSpc>
                        <a:spcAft>
                          <a:spcPts val="800"/>
                        </a:spcAft>
                      </a:pPr>
                      <a:r>
                        <a:rPr lang="en-IN" sz="2200" kern="0">
                          <a:solidFill>
                            <a:schemeClr val="tx1">
                              <a:lumMod val="75000"/>
                              <a:lumOff val="25000"/>
                            </a:schemeClr>
                          </a:solidFill>
                          <a:effectLst/>
                        </a:rPr>
                        <a:t>Google</a:t>
                      </a:r>
                      <a:endParaRPr lang="en-IN" sz="2200" kern="100">
                        <a:solidFill>
                          <a:schemeClr val="tx1">
                            <a:lumMod val="75000"/>
                            <a:lumOff val="25000"/>
                          </a:schemeClr>
                        </a:solidFill>
                        <a:effectLst/>
                        <a:latin typeface="+mj-lt"/>
                        <a:ea typeface="Aptos" panose="020B0004020202020204" pitchFamily="34" charset="0"/>
                        <a:cs typeface="Times New Roman" panose="02020603050405020304" pitchFamily="18" charset="0"/>
                      </a:endParaRPr>
                    </a:p>
                  </a:txBody>
                  <a:tcPr marL="68580" marR="68580" marT="0" marB="0" anchor="ctr"/>
                </a:tc>
                <a:tc>
                  <a:txBody>
                    <a:bodyPr/>
                    <a:lstStyle/>
                    <a:p>
                      <a:pPr algn="ctr" rtl="0" fontAlgn="b">
                        <a:lnSpc>
                          <a:spcPct val="115000"/>
                        </a:lnSpc>
                      </a:pPr>
                      <a:r>
                        <a:rPr lang="en-US" sz="2200" dirty="0">
                          <a:solidFill>
                            <a:srgbClr val="404040"/>
                          </a:solidFill>
                          <a:effectLst/>
                          <a:latin typeface="Open Sans" panose="020B0606030504020204" pitchFamily="34" charset="0"/>
                        </a:rPr>
                        <a:t>It aids in complex problem-solving </a:t>
                      </a:r>
                      <a:r>
                        <a:rPr lang="en-US" sz="2200">
                          <a:solidFill>
                            <a:srgbClr val="404040"/>
                          </a:solidFill>
                          <a:effectLst/>
                          <a:latin typeface="Open Sans" panose="020B0606030504020204" pitchFamily="34" charset="0"/>
                        </a:rPr>
                        <a:t>and code </a:t>
                      </a:r>
                      <a:r>
                        <a:rPr lang="en-US" sz="2200" dirty="0">
                          <a:solidFill>
                            <a:srgbClr val="404040"/>
                          </a:solidFill>
                          <a:effectLst/>
                          <a:latin typeface="Open Sans" panose="020B0606030504020204" pitchFamily="34" charset="0"/>
                        </a:rPr>
                        <a:t>generation.</a:t>
                      </a:r>
                    </a:p>
                  </a:txBody>
                  <a:tcPr marL="28575" marR="28575" marT="19050" marB="19050" anchor="ctr"/>
                </a:tc>
                <a:extLst>
                  <a:ext uri="{0D108BD9-81ED-4DB2-BD59-A6C34878D82A}">
                    <a16:rowId xmlns:a16="http://schemas.microsoft.com/office/drawing/2014/main" val="985217866"/>
                  </a:ext>
                </a:extLst>
              </a:tr>
              <a:tr h="1070813">
                <a:tc>
                  <a:txBody>
                    <a:bodyPr/>
                    <a:lstStyle/>
                    <a:p>
                      <a:pPr algn="ctr" rtl="0" fontAlgn="b"/>
                      <a:r>
                        <a:rPr lang="en-US" sz="2200" b="1">
                          <a:solidFill>
                            <a:schemeClr val="bg1"/>
                          </a:solidFill>
                          <a:effectLst/>
                        </a:rPr>
                        <a:t>Llama</a:t>
                      </a:r>
                    </a:p>
                  </a:txBody>
                  <a:tcPr marL="28575" marR="28575" marT="19050" marB="19050" anchor="ctr">
                    <a:solidFill>
                      <a:srgbClr val="3D9CD8"/>
                    </a:solidFill>
                  </a:tcPr>
                </a:tc>
                <a:tc>
                  <a:txBody>
                    <a:bodyPr/>
                    <a:lstStyle/>
                    <a:p>
                      <a:pPr algn="ctr" rtl="0" fontAlgn="b"/>
                      <a:r>
                        <a:rPr lang="en-US" sz="2200" b="0">
                          <a:solidFill>
                            <a:schemeClr val="tx1">
                              <a:lumMod val="75000"/>
                              <a:lumOff val="25000"/>
                            </a:schemeClr>
                          </a:solidFill>
                          <a:effectLst/>
                        </a:rPr>
                        <a:t>Meta AI</a:t>
                      </a:r>
                    </a:p>
                  </a:txBody>
                  <a:tcPr marL="28575" marR="28575" marT="19050" marB="19050" anchor="ctr"/>
                </a:tc>
                <a:tc>
                  <a:txBody>
                    <a:bodyPr/>
                    <a:lstStyle/>
                    <a:p>
                      <a:pPr algn="ctr" rtl="0" fontAlgn="b">
                        <a:lnSpc>
                          <a:spcPct val="115000"/>
                        </a:lnSpc>
                      </a:pPr>
                      <a:r>
                        <a:rPr lang="en-US" sz="2200" dirty="0">
                          <a:solidFill>
                            <a:srgbClr val="404040"/>
                          </a:solidFill>
                          <a:effectLst/>
                          <a:latin typeface="Open Sans"/>
                        </a:rPr>
                        <a:t>It enables natural language understanding, content creation, and language translation.</a:t>
                      </a:r>
                    </a:p>
                  </a:txBody>
                  <a:tcPr marL="28575" marR="28575" marT="19050" marB="19050" anchor="ctr"/>
                </a:tc>
                <a:extLst>
                  <a:ext uri="{0D108BD9-81ED-4DB2-BD59-A6C34878D82A}">
                    <a16:rowId xmlns:a16="http://schemas.microsoft.com/office/drawing/2014/main" val="3263691489"/>
                  </a:ext>
                </a:extLst>
              </a:tr>
              <a:tr h="1070813">
                <a:tc>
                  <a:txBody>
                    <a:bodyPr/>
                    <a:lstStyle/>
                    <a:p>
                      <a:pPr algn="ctr" rtl="0" fontAlgn="b"/>
                      <a:r>
                        <a:rPr lang="en-US" sz="2200" b="1">
                          <a:solidFill>
                            <a:schemeClr val="bg1"/>
                          </a:solidFill>
                          <a:effectLst/>
                        </a:rPr>
                        <a:t>Falcon</a:t>
                      </a:r>
                    </a:p>
                  </a:txBody>
                  <a:tcPr marL="28575" marR="28575" marT="19050" marB="19050" anchor="ctr">
                    <a:solidFill>
                      <a:srgbClr val="3D9CD8"/>
                    </a:solidFill>
                  </a:tcPr>
                </a:tc>
                <a:tc>
                  <a:txBody>
                    <a:bodyPr/>
                    <a:lstStyle/>
                    <a:p>
                      <a:pPr algn="ctr" rtl="0" fontAlgn="b"/>
                      <a:r>
                        <a:rPr lang="en-US" sz="2200" b="0">
                          <a:solidFill>
                            <a:schemeClr val="tx1">
                              <a:lumMod val="75000"/>
                              <a:lumOff val="25000"/>
                            </a:schemeClr>
                          </a:solidFill>
                          <a:effectLst/>
                        </a:rPr>
                        <a:t>Technology Innovation Institute(TII)</a:t>
                      </a:r>
                    </a:p>
                  </a:txBody>
                  <a:tcPr marL="28575" marR="28575" marT="19050" marB="19050" anchor="ctr"/>
                </a:tc>
                <a:tc>
                  <a:txBody>
                    <a:bodyPr/>
                    <a:lstStyle/>
                    <a:p>
                      <a:pPr algn="ctr" rtl="0" fontAlgn="b">
                        <a:lnSpc>
                          <a:spcPct val="115000"/>
                        </a:lnSpc>
                      </a:pPr>
                      <a:r>
                        <a:rPr lang="en-US" sz="2200" dirty="0">
                          <a:solidFill>
                            <a:srgbClr val="404040"/>
                          </a:solidFill>
                          <a:effectLst/>
                          <a:latin typeface="Open Sans"/>
                        </a:rPr>
                        <a:t>It provides language translation, common-sense reasoning, and sentiment analysis.</a:t>
                      </a:r>
                    </a:p>
                  </a:txBody>
                  <a:tcPr marL="28575" marR="28575" marT="19050" marB="19050" anchor="ctr"/>
                </a:tc>
                <a:extLst>
                  <a:ext uri="{0D108BD9-81ED-4DB2-BD59-A6C34878D82A}">
                    <a16:rowId xmlns:a16="http://schemas.microsoft.com/office/drawing/2014/main" val="3907699671"/>
                  </a:ext>
                </a:extLst>
              </a:tr>
              <a:tr h="1070813">
                <a:tc>
                  <a:txBody>
                    <a:bodyPr/>
                    <a:lstStyle/>
                    <a:p>
                      <a:pPr algn="ctr" rtl="0" fontAlgn="b"/>
                      <a:r>
                        <a:rPr lang="en-US" sz="2200" b="1">
                          <a:solidFill>
                            <a:schemeClr val="bg1"/>
                          </a:solidFill>
                          <a:effectLst/>
                        </a:rPr>
                        <a:t>Claude</a:t>
                      </a:r>
                    </a:p>
                  </a:txBody>
                  <a:tcPr marL="28575" marR="28575" marT="19050" marB="19050" anchor="ctr">
                    <a:solidFill>
                      <a:srgbClr val="3D9CD8"/>
                    </a:solidFill>
                  </a:tcPr>
                </a:tc>
                <a:tc>
                  <a:txBody>
                    <a:bodyPr/>
                    <a:lstStyle/>
                    <a:p>
                      <a:pPr algn="ctr" rtl="0" fontAlgn="b"/>
                      <a:r>
                        <a:rPr lang="en-US" sz="2200" b="0">
                          <a:solidFill>
                            <a:schemeClr val="tx1">
                              <a:lumMod val="75000"/>
                              <a:lumOff val="25000"/>
                            </a:schemeClr>
                          </a:solidFill>
                          <a:effectLst/>
                        </a:rPr>
                        <a:t>Anthropic</a:t>
                      </a:r>
                    </a:p>
                  </a:txBody>
                  <a:tcPr marL="28575" marR="28575" marT="19050" marB="19050" anchor="ctr"/>
                </a:tc>
                <a:tc>
                  <a:txBody>
                    <a:bodyPr/>
                    <a:lstStyle/>
                    <a:p>
                      <a:pPr algn="ctr" rtl="0" fontAlgn="b">
                        <a:lnSpc>
                          <a:spcPct val="115000"/>
                        </a:lnSpc>
                      </a:pPr>
                      <a:r>
                        <a:rPr lang="en-US" sz="2200" dirty="0">
                          <a:solidFill>
                            <a:srgbClr val="404040"/>
                          </a:solidFill>
                          <a:effectLst/>
                          <a:latin typeface="Open Sans" panose="020B0606030504020204" pitchFamily="34" charset="0"/>
                        </a:rPr>
                        <a:t>It supports open-ended dialogues, coding tasks, and data analysis of visual inputs like charts and graphs.</a:t>
                      </a:r>
                    </a:p>
                  </a:txBody>
                  <a:tcPr marL="28575" marR="28575" marT="19050" marB="19050" anchor="ctr"/>
                </a:tc>
                <a:extLst>
                  <a:ext uri="{0D108BD9-81ED-4DB2-BD59-A6C34878D82A}">
                    <a16:rowId xmlns:a16="http://schemas.microsoft.com/office/drawing/2014/main" val="1257964940"/>
                  </a:ext>
                </a:extLst>
              </a:tr>
            </a:tbl>
          </a:graphicData>
        </a:graphic>
      </p:graphicFrame>
    </p:spTree>
    <p:custDataLst>
      <p:tags r:id="rId1"/>
    </p:custDataLst>
    <p:extLst>
      <p:ext uri="{BB962C8B-B14F-4D97-AF65-F5344CB8AC3E}">
        <p14:creationId xmlns:p14="http://schemas.microsoft.com/office/powerpoint/2010/main" val="1638491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GenAI Tools</a:t>
            </a:r>
          </a:p>
        </p:txBody>
      </p:sp>
      <p:sp>
        <p:nvSpPr>
          <p:cNvPr id="7" name="Brandline_LVC">
            <a:extLst>
              <a:ext uri="{FF2B5EF4-FFF2-40B4-BE49-F238E27FC236}">
                <a16:creationId xmlns:a16="http://schemas.microsoft.com/office/drawing/2014/main" id="{DA7BC85B-9CA4-BD02-C544-950B513FF7E0}"/>
              </a:ext>
            </a:extLst>
          </p:cNvPr>
          <p:cNvSpPr/>
          <p:nvPr/>
        </p:nvSpPr>
        <p:spPr>
          <a:xfrm>
            <a:off x="6832600" y="816324"/>
            <a:ext cx="26095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D016F39-9DE3-E0CE-7728-71B6691B6EF9}"/>
              </a:ext>
            </a:extLst>
          </p:cNvPr>
          <p:cNvSpPr txBox="1"/>
          <p:nvPr/>
        </p:nvSpPr>
        <p:spPr>
          <a:xfrm>
            <a:off x="2797717" y="1182028"/>
            <a:ext cx="10660566" cy="457176"/>
          </a:xfrm>
          <a:prstGeom prst="rect">
            <a:avLst/>
          </a:prstGeom>
          <a:noFill/>
        </p:spPr>
        <p:txBody>
          <a:bodyPr wrap="square" rtlCol="0">
            <a:spAutoFit/>
          </a:bodyPr>
          <a:lstStyle/>
          <a:p>
            <a:pPr algn="ctr">
              <a:lnSpc>
                <a:spcPct val="115000"/>
              </a:lnSpc>
            </a:pPr>
            <a:r>
              <a:rPr lang="en-US" sz="2200" dirty="0">
                <a:solidFill>
                  <a:schemeClr val="tx1">
                    <a:lumMod val="75000"/>
                    <a:lumOff val="25000"/>
                  </a:schemeClr>
                </a:solidFill>
                <a:latin typeface="+mj-lt"/>
              </a:rPr>
              <a:t>T</a:t>
            </a:r>
            <a:r>
              <a:rPr lang="en-US" sz="2200" b="0" i="0" dirty="0">
                <a:solidFill>
                  <a:schemeClr val="tx1">
                    <a:lumMod val="75000"/>
                    <a:lumOff val="25000"/>
                  </a:schemeClr>
                </a:solidFill>
                <a:effectLst/>
                <a:latin typeface="+mj-lt"/>
              </a:rPr>
              <a:t>op GenAI tools transforming various industries:</a:t>
            </a:r>
            <a:endParaRPr lang="en-US" sz="2200" dirty="0">
              <a:solidFill>
                <a:schemeClr val="tx1">
                  <a:lumMod val="75000"/>
                  <a:lumOff val="25000"/>
                </a:schemeClr>
              </a:solidFill>
              <a:latin typeface="+mj-lt"/>
            </a:endParaRPr>
          </a:p>
        </p:txBody>
      </p:sp>
      <p:pic>
        <p:nvPicPr>
          <p:cNvPr id="4" name="Picture 3" descr="A circular chart with many logos&#10;&#10;Description automatically generated">
            <a:extLst>
              <a:ext uri="{FF2B5EF4-FFF2-40B4-BE49-F238E27FC236}">
                <a16:creationId xmlns:a16="http://schemas.microsoft.com/office/drawing/2014/main" id="{0F87F9CD-873D-8FDD-6578-887C0422E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119" y="1904110"/>
            <a:ext cx="6681762" cy="6681762"/>
          </a:xfrm>
          <a:prstGeom prst="rect">
            <a:avLst/>
          </a:prstGeom>
        </p:spPr>
      </p:pic>
    </p:spTree>
    <p:custDataLst>
      <p:tags r:id="rId1"/>
    </p:custDataLst>
    <p:extLst>
      <p:ext uri="{BB962C8B-B14F-4D97-AF65-F5344CB8AC3E}">
        <p14:creationId xmlns:p14="http://schemas.microsoft.com/office/powerpoint/2010/main" val="462704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626CA-BF2A-88BF-1B39-AC73C84DC61F}"/>
              </a:ext>
            </a:extLst>
          </p:cNvPr>
          <p:cNvSpPr>
            <a:spLocks noGrp="1"/>
          </p:cNvSpPr>
          <p:nvPr>
            <p:ph type="title"/>
          </p:nvPr>
        </p:nvSpPr>
        <p:spPr>
          <a:xfrm>
            <a:off x="2421576" y="349071"/>
            <a:ext cx="9696532" cy="646426"/>
          </a:xfrm>
        </p:spPr>
        <p:txBody>
          <a:bodyPr/>
          <a:lstStyle/>
          <a:p>
            <a:r>
              <a:rPr lang="en-US" dirty="0"/>
              <a:t>Resume and Cover Letter Creation Using ChatGPT </a:t>
            </a:r>
          </a:p>
        </p:txBody>
      </p:sp>
      <p:sp>
        <p:nvSpPr>
          <p:cNvPr id="3" name="Text Placeholder 2">
            <a:extLst>
              <a:ext uri="{FF2B5EF4-FFF2-40B4-BE49-F238E27FC236}">
                <a16:creationId xmlns:a16="http://schemas.microsoft.com/office/drawing/2014/main" id="{F604A7C6-8A12-785B-E531-BABB86661CBB}"/>
              </a:ext>
            </a:extLst>
          </p:cNvPr>
          <p:cNvSpPr>
            <a:spLocks noGrp="1"/>
          </p:cNvSpPr>
          <p:nvPr>
            <p:ph type="body" sz="quarter" idx="11"/>
          </p:nvPr>
        </p:nvSpPr>
        <p:spPr/>
        <p:txBody>
          <a:bodyPr/>
          <a:lstStyle/>
          <a:p>
            <a:pPr>
              <a:lnSpc>
                <a:spcPct val="113999"/>
              </a:lnSpc>
            </a:pPr>
            <a:r>
              <a:rPr lang="en-US" dirty="0">
                <a:latin typeface="Open Sans"/>
                <a:ea typeface="Open Sans"/>
                <a:cs typeface="Open Sans"/>
              </a:rPr>
              <a:t>Learn how to create a resume and a cover letter using ChatGPT.</a:t>
            </a:r>
            <a:endParaRPr lang="en-US" dirty="0"/>
          </a:p>
          <a:p>
            <a:pPr>
              <a:lnSpc>
                <a:spcPct val="113999"/>
              </a:lnSpc>
            </a:pPr>
            <a:endParaRPr lang="en-US" dirty="0">
              <a:latin typeface="Open Sans"/>
              <a:ea typeface="Open Sans"/>
              <a:cs typeface="Open Sans"/>
            </a:endParaRPr>
          </a:p>
          <a:p>
            <a:pPr>
              <a:lnSpc>
                <a:spcPct val="113999"/>
              </a:lnSpc>
            </a:pPr>
            <a:r>
              <a:rPr lang="en-US" dirty="0">
                <a:latin typeface="Open Sans"/>
                <a:ea typeface="Open Sans"/>
                <a:cs typeface="Open Sans"/>
              </a:rPr>
              <a:t>Imagine you have a resume ready, but you're unsure if it matches the job description you're applying for. Additionally, you're pressed for time to update it according to the job requirements.</a:t>
            </a:r>
            <a:endParaRPr lang="en-US" dirty="0"/>
          </a:p>
          <a:p>
            <a:pPr>
              <a:lnSpc>
                <a:spcPct val="113999"/>
              </a:lnSpc>
            </a:pPr>
            <a:endParaRPr lang="en-US" dirty="0">
              <a:latin typeface="Open Sans"/>
              <a:ea typeface="Open Sans"/>
              <a:cs typeface="Open Sans"/>
            </a:endParaRPr>
          </a:p>
          <a:p>
            <a:pPr>
              <a:lnSpc>
                <a:spcPct val="113999"/>
              </a:lnSpc>
            </a:pPr>
            <a:r>
              <a:rPr lang="en-US" dirty="0">
                <a:latin typeface="Open Sans"/>
                <a:ea typeface="Open Sans"/>
                <a:cs typeface="Open Sans"/>
              </a:rPr>
              <a:t>In this scenario, how can you quickly and efficiently update your resume to align with the job description and save time?</a:t>
            </a:r>
            <a:endParaRPr lang="en-US" dirty="0"/>
          </a:p>
          <a:p>
            <a:pPr>
              <a:lnSpc>
                <a:spcPct val="113999"/>
              </a:lnSpc>
            </a:pPr>
            <a:endParaRPr lang="en-US" dirty="0">
              <a:latin typeface="Open Sans"/>
              <a:ea typeface="Open Sans"/>
              <a:cs typeface="Open Sans"/>
            </a:endParaRPr>
          </a:p>
          <a:p>
            <a:pPr>
              <a:lnSpc>
                <a:spcPct val="113999"/>
              </a:lnSpc>
            </a:pPr>
            <a:r>
              <a:rPr lang="en-US" dirty="0">
                <a:latin typeface="Open Sans"/>
                <a:ea typeface="Open Sans"/>
                <a:cs typeface="Open Sans"/>
              </a:rPr>
              <a:t>Join us in a demonstration where we will use ChatGPT to help you quickly and effectively tailor your resume to the job description.</a:t>
            </a:r>
            <a:endParaRPr lang="en-US" dirty="0"/>
          </a:p>
          <a:p>
            <a:pPr>
              <a:lnSpc>
                <a:spcPct val="113999"/>
              </a:lnSpc>
            </a:pPr>
            <a:endParaRPr lang="en-US" dirty="0"/>
          </a:p>
        </p:txBody>
      </p:sp>
      <p:sp>
        <p:nvSpPr>
          <p:cNvPr id="4" name="Text Placeholder 3">
            <a:extLst>
              <a:ext uri="{FF2B5EF4-FFF2-40B4-BE49-F238E27FC236}">
                <a16:creationId xmlns:a16="http://schemas.microsoft.com/office/drawing/2014/main" id="{DA50BBA6-B63A-D68C-6925-3AA3EF569390}"/>
              </a:ext>
            </a:extLst>
          </p:cNvPr>
          <p:cNvSpPr>
            <a:spLocks noGrp="1"/>
          </p:cNvSpPr>
          <p:nvPr>
            <p:ph type="body" sz="quarter" idx="14"/>
          </p:nvPr>
        </p:nvSpPr>
        <p:spPr/>
        <p:txBody>
          <a:bodyPr/>
          <a:lstStyle/>
          <a:p>
            <a:r>
              <a:rPr lang="en-IN"/>
              <a:t>10</a:t>
            </a:r>
            <a:endParaRPr lang="en-US"/>
          </a:p>
        </p:txBody>
      </p:sp>
      <p:sp>
        <p:nvSpPr>
          <p:cNvPr id="5" name="Rectangle: Rounded Corners 4">
            <a:extLst>
              <a:ext uri="{FF2B5EF4-FFF2-40B4-BE49-F238E27FC236}">
                <a16:creationId xmlns:a16="http://schemas.microsoft.com/office/drawing/2014/main" id="{AD76FFD5-C070-411E-9F3E-7932CEE4AF1A}"/>
              </a:ext>
            </a:extLst>
          </p:cNvPr>
          <p:cNvSpPr/>
          <p:nvPr/>
        </p:nvSpPr>
        <p:spPr>
          <a:xfrm>
            <a:off x="1567013" y="6858002"/>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dirty="0">
                <a:solidFill>
                  <a:srgbClr val="404040"/>
                </a:solidFill>
                <a:latin typeface="Open Sans" panose="020B0606030504020204" pitchFamily="34" charset="0"/>
              </a:rPr>
              <a:t>Note: </a:t>
            </a:r>
            <a:r>
              <a:rPr lang="en-IN" sz="2200" dirty="0">
                <a:solidFill>
                  <a:srgbClr val="404040"/>
                </a:solidFill>
                <a:latin typeface="Open Sans" panose="020B0606030504020204" pitchFamily="34" charset="0"/>
              </a:rPr>
              <a:t>Please download the demo documents from the LMS </a:t>
            </a:r>
            <a:r>
              <a:rPr lang="en-IN" sz="2200" b="1" dirty="0">
                <a:solidFill>
                  <a:srgbClr val="404040"/>
                </a:solidFill>
                <a:latin typeface="Open Sans" panose="020B0606030504020204" pitchFamily="34" charset="0"/>
              </a:rPr>
              <a:t>Reference Material Section </a:t>
            </a:r>
            <a:r>
              <a:rPr lang="en-IN" sz="2200" dirty="0">
                <a:solidFill>
                  <a:srgbClr val="404040"/>
                </a:solidFill>
                <a:latin typeface="Open Sans" panose="020B0606030504020204" pitchFamily="34" charset="0"/>
              </a:rPr>
              <a:t>for a detailed explanation.</a:t>
            </a:r>
            <a:endParaRPr lang="en-US" sz="2200" dirty="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120080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A7D59A-12FC-BD96-FADF-E3A02D56F10E}"/>
              </a:ext>
            </a:extLst>
          </p:cNvPr>
          <p:cNvSpPr>
            <a:spLocks noGrp="1"/>
          </p:cNvSpPr>
          <p:nvPr>
            <p:ph type="body" idx="2"/>
          </p:nvPr>
        </p:nvSpPr>
        <p:spPr>
          <a:xfrm>
            <a:off x="8128000" y="3784812"/>
            <a:ext cx="7315200" cy="2056717"/>
          </a:xfrm>
        </p:spPr>
        <p:txBody>
          <a:bodyPr/>
          <a:lstStyle/>
          <a:p>
            <a:r>
              <a:rPr lang="en-US"/>
              <a:t> GPT-4 </a:t>
            </a:r>
          </a:p>
          <a:p>
            <a:r>
              <a:rPr lang="en-US"/>
              <a:t> Gemini </a:t>
            </a:r>
          </a:p>
          <a:p>
            <a:r>
              <a:rPr lang="en-US"/>
              <a:t> </a:t>
            </a:r>
            <a:r>
              <a:rPr lang="en-IN">
                <a:latin typeface="+mj-lt"/>
              </a:rPr>
              <a:t>Falcon</a:t>
            </a:r>
            <a:r>
              <a:rPr lang="en-US"/>
              <a:t> </a:t>
            </a:r>
          </a:p>
          <a:p>
            <a:r>
              <a:rPr lang="en-US"/>
              <a:t> </a:t>
            </a:r>
            <a:r>
              <a:rPr lang="en-US" sz="2200"/>
              <a:t>Claude</a:t>
            </a:r>
          </a:p>
        </p:txBody>
      </p:sp>
      <p:sp>
        <p:nvSpPr>
          <p:cNvPr id="6" name="Text Placeholder 5">
            <a:extLst>
              <a:ext uri="{FF2B5EF4-FFF2-40B4-BE49-F238E27FC236}">
                <a16:creationId xmlns:a16="http://schemas.microsoft.com/office/drawing/2014/main" id="{1881DD73-7878-6AA4-526B-09B9A374C114}"/>
              </a:ext>
            </a:extLst>
          </p:cNvPr>
          <p:cNvSpPr>
            <a:spLocks noGrp="1"/>
          </p:cNvSpPr>
          <p:nvPr>
            <p:ph type="body" idx="10"/>
          </p:nvPr>
        </p:nvSpPr>
        <p:spPr>
          <a:xfrm>
            <a:off x="8128000" y="1595049"/>
            <a:ext cx="7315200" cy="1929695"/>
          </a:xfrm>
        </p:spPr>
        <p:txBody>
          <a:bodyPr/>
          <a:lstStyle/>
          <a:p>
            <a:r>
              <a:rPr lang="en-US" dirty="0"/>
              <a:t>As an intern at a tech company, you've been tasked with choosing an LLM for a project that requires generating highly accurate and factual content for technical documentation. Which of the following LLMs would be best suited for this purpose?</a:t>
            </a:r>
          </a:p>
        </p:txBody>
      </p:sp>
    </p:spTree>
    <p:custDataLst>
      <p:tags r:id="rId1"/>
    </p:custDataLst>
    <p:extLst>
      <p:ext uri="{BB962C8B-B14F-4D97-AF65-F5344CB8AC3E}">
        <p14:creationId xmlns:p14="http://schemas.microsoft.com/office/powerpoint/2010/main" val="3858883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498FDA-DB00-0D6F-A50B-199093113203}"/>
              </a:ext>
            </a:extLst>
          </p:cNvPr>
          <p:cNvSpPr>
            <a:spLocks noGrp="1"/>
          </p:cNvSpPr>
          <p:nvPr>
            <p:ph type="body" idx="10"/>
          </p:nvPr>
        </p:nvSpPr>
        <p:spPr/>
        <p:txBody>
          <a:bodyPr/>
          <a:lstStyle/>
          <a:p>
            <a:r>
              <a:rPr lang="en-IN"/>
              <a:t>Understanding Prompts</a:t>
            </a:r>
            <a:endParaRPr lang="en-US"/>
          </a:p>
        </p:txBody>
      </p:sp>
    </p:spTree>
    <p:custDataLst>
      <p:tags r:id="rId1"/>
    </p:custDataLst>
    <p:extLst>
      <p:ext uri="{BB962C8B-B14F-4D97-AF65-F5344CB8AC3E}">
        <p14:creationId xmlns:p14="http://schemas.microsoft.com/office/powerpoint/2010/main" val="1136413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5F3992-E841-98AF-68A9-0645A655AC10}"/>
              </a:ext>
            </a:extLst>
          </p:cNvPr>
          <p:cNvSpPr>
            <a:spLocks noGrp="1"/>
          </p:cNvSpPr>
          <p:nvPr>
            <p:ph type="body" idx="10"/>
          </p:nvPr>
        </p:nvSpPr>
        <p:spPr/>
        <p:txBody>
          <a:bodyPr anchor="ctr">
            <a:normAutofit/>
          </a:bodyPr>
          <a:lstStyle/>
          <a:p>
            <a:pPr marL="457200">
              <a:lnSpc>
                <a:spcPct val="114999"/>
              </a:lnSpc>
            </a:pPr>
            <a:r>
              <a:rPr lang="en-US" u="none" strike="noStrike" dirty="0">
                <a:solidFill>
                  <a:srgbClr val="0D0D0D"/>
                </a:solidFill>
                <a:effectLst/>
              </a:rPr>
              <a:t>A prompt is a natural language text that instructs generative AI models to perform </a:t>
            </a:r>
            <a:r>
              <a:rPr lang="en-US" dirty="0">
                <a:solidFill>
                  <a:srgbClr val="0D0D0D"/>
                </a:solidFill>
              </a:rPr>
              <a:t>a specific </a:t>
            </a:r>
            <a:r>
              <a:rPr lang="en-US" u="none" strike="noStrike" dirty="0">
                <a:solidFill>
                  <a:srgbClr val="0D0D0D"/>
                </a:solidFill>
                <a:effectLst/>
              </a:rPr>
              <a:t>task.</a:t>
            </a:r>
            <a:endParaRPr lang="en-US" dirty="0">
              <a:solidFill>
                <a:srgbClr val="0D0D0D"/>
              </a:solidFill>
            </a:endParaRPr>
          </a:p>
        </p:txBody>
      </p:sp>
      <p:sp>
        <p:nvSpPr>
          <p:cNvPr id="4" name="Title 3">
            <a:extLst>
              <a:ext uri="{FF2B5EF4-FFF2-40B4-BE49-F238E27FC236}">
                <a16:creationId xmlns:a16="http://schemas.microsoft.com/office/drawing/2014/main" id="{01F5647F-8750-0FF2-E73B-CDA2B46EB29A}"/>
              </a:ext>
            </a:extLst>
          </p:cNvPr>
          <p:cNvSpPr>
            <a:spLocks noGrp="1"/>
          </p:cNvSpPr>
          <p:nvPr>
            <p:ph type="title"/>
          </p:nvPr>
        </p:nvSpPr>
        <p:spPr/>
        <p:txBody>
          <a:bodyPr/>
          <a:lstStyle/>
          <a:p>
            <a:r>
              <a:rPr lang="en-IN"/>
              <a:t>What Is a Prompt?</a:t>
            </a:r>
            <a:endParaRPr lang="en-US"/>
          </a:p>
        </p:txBody>
      </p:sp>
      <p:sp>
        <p:nvSpPr>
          <p:cNvPr id="6" name="Brandline_LVC">
            <a:extLst>
              <a:ext uri="{FF2B5EF4-FFF2-40B4-BE49-F238E27FC236}">
                <a16:creationId xmlns:a16="http://schemas.microsoft.com/office/drawing/2014/main" id="{B78A0B65-21E8-C828-AF42-05E59340B8A0}"/>
              </a:ext>
            </a:extLst>
          </p:cNvPr>
          <p:cNvSpPr/>
          <p:nvPr/>
        </p:nvSpPr>
        <p:spPr>
          <a:xfrm>
            <a:off x="6299200" y="816324"/>
            <a:ext cx="3661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7E72EC1F-D8E5-D72B-2976-216F4A4D7D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62690" y="4116595"/>
            <a:ext cx="1289812" cy="1203824"/>
          </a:xfrm>
          <a:prstGeom prst="rect">
            <a:avLst/>
          </a:prstGeom>
        </p:spPr>
      </p:pic>
      <p:grpSp>
        <p:nvGrpSpPr>
          <p:cNvPr id="9" name="Group 8">
            <a:extLst>
              <a:ext uri="{FF2B5EF4-FFF2-40B4-BE49-F238E27FC236}">
                <a16:creationId xmlns:a16="http://schemas.microsoft.com/office/drawing/2014/main" id="{2EC848DD-A558-BBC9-403D-40FE596204A3}"/>
              </a:ext>
            </a:extLst>
          </p:cNvPr>
          <p:cNvGrpSpPr/>
          <p:nvPr/>
        </p:nvGrpSpPr>
        <p:grpSpPr>
          <a:xfrm>
            <a:off x="8049218" y="3904341"/>
            <a:ext cx="1717703" cy="2400350"/>
            <a:chOff x="8049218" y="2852781"/>
            <a:chExt cx="1717703" cy="2400350"/>
          </a:xfrm>
        </p:grpSpPr>
        <p:grpSp>
          <p:nvGrpSpPr>
            <p:cNvPr id="10" name="Graphic 5">
              <a:extLst>
                <a:ext uri="{FF2B5EF4-FFF2-40B4-BE49-F238E27FC236}">
                  <a16:creationId xmlns:a16="http://schemas.microsoft.com/office/drawing/2014/main" id="{BA8AA8F0-12ED-CF34-023D-D26C3056B422}"/>
                </a:ext>
              </a:extLst>
            </p:cNvPr>
            <p:cNvGrpSpPr/>
            <p:nvPr/>
          </p:nvGrpSpPr>
          <p:grpSpPr>
            <a:xfrm>
              <a:off x="8049218" y="2852781"/>
              <a:ext cx="1717703" cy="2400350"/>
              <a:chOff x="2580176" y="4571978"/>
              <a:chExt cx="676516" cy="945376"/>
            </a:xfrm>
            <a:solidFill>
              <a:srgbClr val="FF7711"/>
            </a:solidFill>
          </p:grpSpPr>
          <p:sp>
            <p:nvSpPr>
              <p:cNvPr id="13" name="Freeform: Shape 12">
                <a:extLst>
                  <a:ext uri="{FF2B5EF4-FFF2-40B4-BE49-F238E27FC236}">
                    <a16:creationId xmlns:a16="http://schemas.microsoft.com/office/drawing/2014/main" id="{89936927-A3C2-A07F-86BE-FF2B820627EB}"/>
                  </a:ext>
                </a:extLst>
              </p:cNvPr>
              <p:cNvSpPr/>
              <p:nvPr/>
            </p:nvSpPr>
            <p:spPr>
              <a:xfrm>
                <a:off x="2580176" y="4571978"/>
                <a:ext cx="676516" cy="945376"/>
              </a:xfrm>
              <a:custGeom>
                <a:avLst/>
                <a:gdLst>
                  <a:gd name="connsiteX0" fmla="*/ 132314 w 676516"/>
                  <a:gd name="connsiteY0" fmla="*/ 69839 h 945376"/>
                  <a:gd name="connsiteX1" fmla="*/ 122503 w 676516"/>
                  <a:gd name="connsiteY1" fmla="*/ 77649 h 945376"/>
                  <a:gd name="connsiteX2" fmla="*/ 69734 w 676516"/>
                  <a:gd name="connsiteY2" fmla="*/ 544279 h 945376"/>
                  <a:gd name="connsiteX3" fmla="*/ 70401 w 676516"/>
                  <a:gd name="connsiteY3" fmla="*/ 545136 h 945376"/>
                  <a:gd name="connsiteX4" fmla="*/ 109358 w 676516"/>
                  <a:gd name="connsiteY4" fmla="*/ 933090 h 945376"/>
                  <a:gd name="connsiteX5" fmla="*/ 108977 w 676516"/>
                  <a:gd name="connsiteY5" fmla="*/ 934042 h 945376"/>
                  <a:gd name="connsiteX6" fmla="*/ 103167 w 676516"/>
                  <a:gd name="connsiteY6" fmla="*/ 945377 h 945376"/>
                  <a:gd name="connsiteX7" fmla="*/ 114121 w 676516"/>
                  <a:gd name="connsiteY7" fmla="*/ 936995 h 945376"/>
                  <a:gd name="connsiteX8" fmla="*/ 544270 w 676516"/>
                  <a:gd name="connsiteY8" fmla="*/ 606763 h 945376"/>
                  <a:gd name="connsiteX9" fmla="*/ 606754 w 676516"/>
                  <a:gd name="connsiteY9" fmla="*/ 132228 h 945376"/>
                  <a:gd name="connsiteX10" fmla="*/ 132314 w 676516"/>
                  <a:gd name="connsiteY10" fmla="*/ 69839 h 94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6516" h="945376">
                    <a:moveTo>
                      <a:pt x="132314" y="69839"/>
                    </a:moveTo>
                    <a:cubicBezTo>
                      <a:pt x="128980" y="72411"/>
                      <a:pt x="125741" y="75078"/>
                      <a:pt x="122503" y="77649"/>
                    </a:cubicBezTo>
                    <a:cubicBezTo>
                      <a:pt x="-16943" y="192997"/>
                      <a:pt x="-41232" y="399594"/>
                      <a:pt x="69734" y="544279"/>
                    </a:cubicBezTo>
                    <a:lnTo>
                      <a:pt x="70401" y="545136"/>
                    </a:lnTo>
                    <a:cubicBezTo>
                      <a:pt x="156507" y="657341"/>
                      <a:pt x="171461" y="805931"/>
                      <a:pt x="109358" y="933090"/>
                    </a:cubicBezTo>
                    <a:cubicBezTo>
                      <a:pt x="109263" y="933375"/>
                      <a:pt x="109073" y="933661"/>
                      <a:pt x="108977" y="934042"/>
                    </a:cubicBezTo>
                    <a:cubicBezTo>
                      <a:pt x="107072" y="937852"/>
                      <a:pt x="105167" y="941662"/>
                      <a:pt x="103167" y="945377"/>
                    </a:cubicBezTo>
                    <a:lnTo>
                      <a:pt x="114121" y="936995"/>
                    </a:lnTo>
                    <a:lnTo>
                      <a:pt x="544270" y="606763"/>
                    </a:lnTo>
                    <a:cubicBezTo>
                      <a:pt x="692288" y="493130"/>
                      <a:pt x="720292" y="280246"/>
                      <a:pt x="606754" y="132228"/>
                    </a:cubicBezTo>
                    <a:cubicBezTo>
                      <a:pt x="493216" y="-15791"/>
                      <a:pt x="280332" y="-43794"/>
                      <a:pt x="132314" y="69839"/>
                    </a:cubicBezTo>
                    <a:close/>
                  </a:path>
                </a:pathLst>
              </a:custGeom>
              <a:grpFill/>
              <a:ln w="9525" cap="flat">
                <a:noFill/>
                <a:prstDash val="solid"/>
                <a:miter/>
              </a:ln>
            </p:spPr>
            <p:txBody>
              <a:bodyPr rtlCol="0" anchor="ctr"/>
              <a:lstStyle/>
              <a:p>
                <a:endParaRPr lang="en-US" sz="1350"/>
              </a:p>
            </p:txBody>
          </p:sp>
          <p:sp>
            <p:nvSpPr>
              <p:cNvPr id="14" name="Freeform: Shape 13">
                <a:extLst>
                  <a:ext uri="{FF2B5EF4-FFF2-40B4-BE49-F238E27FC236}">
                    <a16:creationId xmlns:a16="http://schemas.microsoft.com/office/drawing/2014/main" id="{08627150-90E0-9E9E-CF82-F2C6B872F358}"/>
                  </a:ext>
                </a:extLst>
              </p:cNvPr>
              <p:cNvSpPr/>
              <p:nvPr/>
            </p:nvSpPr>
            <p:spPr>
              <a:xfrm>
                <a:off x="2580176" y="4571990"/>
                <a:ext cx="597609" cy="941840"/>
              </a:xfrm>
              <a:custGeom>
                <a:avLst/>
                <a:gdLst>
                  <a:gd name="connsiteX0" fmla="*/ 111073 w 597609"/>
                  <a:gd name="connsiteY0" fmla="*/ 935935 h 941840"/>
                  <a:gd name="connsiteX1" fmla="*/ 203656 w 597609"/>
                  <a:gd name="connsiteY1" fmla="*/ 557221 h 941840"/>
                  <a:gd name="connsiteX2" fmla="*/ 203275 w 597609"/>
                  <a:gd name="connsiteY2" fmla="*/ 556173 h 941840"/>
                  <a:gd name="connsiteX3" fmla="*/ 408443 w 597609"/>
                  <a:gd name="connsiteY3" fmla="*/ 133739 h 941840"/>
                  <a:gd name="connsiteX4" fmla="*/ 420254 w 597609"/>
                  <a:gd name="connsiteY4" fmla="*/ 129643 h 941840"/>
                  <a:gd name="connsiteX5" fmla="*/ 597610 w 597609"/>
                  <a:gd name="connsiteY5" fmla="*/ 120976 h 941840"/>
                  <a:gd name="connsiteX6" fmla="*/ 132314 w 597609"/>
                  <a:gd name="connsiteY6" fmla="*/ 69826 h 941840"/>
                  <a:gd name="connsiteX7" fmla="*/ 122503 w 597609"/>
                  <a:gd name="connsiteY7" fmla="*/ 77637 h 941840"/>
                  <a:gd name="connsiteX8" fmla="*/ 69734 w 597609"/>
                  <a:gd name="connsiteY8" fmla="*/ 544267 h 941840"/>
                  <a:gd name="connsiteX9" fmla="*/ 70401 w 597609"/>
                  <a:gd name="connsiteY9" fmla="*/ 545124 h 941840"/>
                  <a:gd name="connsiteX10" fmla="*/ 109358 w 597609"/>
                  <a:gd name="connsiteY10" fmla="*/ 933077 h 941840"/>
                  <a:gd name="connsiteX11" fmla="*/ 108977 w 597609"/>
                  <a:gd name="connsiteY11" fmla="*/ 934030 h 941840"/>
                  <a:gd name="connsiteX12" fmla="*/ 104977 w 597609"/>
                  <a:gd name="connsiteY12" fmla="*/ 941840 h 941840"/>
                  <a:gd name="connsiteX13" fmla="*/ 110406 w 597609"/>
                  <a:gd name="connsiteY13" fmla="*/ 936697 h 941840"/>
                  <a:gd name="connsiteX14" fmla="*/ 111073 w 597609"/>
                  <a:gd name="connsiteY14" fmla="*/ 935935 h 94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7609" h="941840">
                    <a:moveTo>
                      <a:pt x="111073" y="935935"/>
                    </a:moveTo>
                    <a:cubicBezTo>
                      <a:pt x="211943" y="836779"/>
                      <a:pt x="247376" y="691714"/>
                      <a:pt x="203656" y="557221"/>
                    </a:cubicBezTo>
                    <a:lnTo>
                      <a:pt x="203275" y="556173"/>
                    </a:lnTo>
                    <a:cubicBezTo>
                      <a:pt x="146792" y="382723"/>
                      <a:pt x="238613" y="196033"/>
                      <a:pt x="408443" y="133739"/>
                    </a:cubicBezTo>
                    <a:cubicBezTo>
                      <a:pt x="412349" y="132310"/>
                      <a:pt x="416254" y="130882"/>
                      <a:pt x="420254" y="129643"/>
                    </a:cubicBezTo>
                    <a:cubicBezTo>
                      <a:pt x="479690" y="110308"/>
                      <a:pt x="540650" y="108403"/>
                      <a:pt x="597610" y="120976"/>
                    </a:cubicBezTo>
                    <a:cubicBezTo>
                      <a:pt x="482167" y="-17137"/>
                      <a:pt x="276427" y="-40854"/>
                      <a:pt x="132314" y="69826"/>
                    </a:cubicBezTo>
                    <a:cubicBezTo>
                      <a:pt x="128980" y="72398"/>
                      <a:pt x="125741" y="75065"/>
                      <a:pt x="122503" y="77637"/>
                    </a:cubicBezTo>
                    <a:cubicBezTo>
                      <a:pt x="-16943" y="192985"/>
                      <a:pt x="-41232" y="399582"/>
                      <a:pt x="69734" y="544267"/>
                    </a:cubicBezTo>
                    <a:lnTo>
                      <a:pt x="70401" y="545124"/>
                    </a:lnTo>
                    <a:cubicBezTo>
                      <a:pt x="156507" y="657328"/>
                      <a:pt x="171461" y="805918"/>
                      <a:pt x="109358" y="933077"/>
                    </a:cubicBezTo>
                    <a:cubicBezTo>
                      <a:pt x="109263" y="933363"/>
                      <a:pt x="109073" y="933649"/>
                      <a:pt x="108977" y="934030"/>
                    </a:cubicBezTo>
                    <a:cubicBezTo>
                      <a:pt x="107644" y="936697"/>
                      <a:pt x="106310" y="939268"/>
                      <a:pt x="104977" y="941840"/>
                    </a:cubicBezTo>
                    <a:cubicBezTo>
                      <a:pt x="106787" y="940126"/>
                      <a:pt x="108596" y="938411"/>
                      <a:pt x="110406" y="936697"/>
                    </a:cubicBezTo>
                    <a:cubicBezTo>
                      <a:pt x="110692" y="936411"/>
                      <a:pt x="110882" y="936220"/>
                      <a:pt x="111073" y="935935"/>
                    </a:cubicBezTo>
                    <a:close/>
                  </a:path>
                </a:pathLst>
              </a:custGeom>
              <a:grpFill/>
              <a:ln w="9525" cap="flat">
                <a:noFill/>
                <a:prstDash val="solid"/>
                <a:miter/>
              </a:ln>
            </p:spPr>
            <p:txBody>
              <a:bodyPr rtlCol="0" anchor="ctr"/>
              <a:lstStyle/>
              <a:p>
                <a:endParaRPr lang="en-US" sz="1350"/>
              </a:p>
            </p:txBody>
          </p:sp>
          <p:sp>
            <p:nvSpPr>
              <p:cNvPr id="15" name="Freeform: Shape 14">
                <a:extLst>
                  <a:ext uri="{FF2B5EF4-FFF2-40B4-BE49-F238E27FC236}">
                    <a16:creationId xmlns:a16="http://schemas.microsoft.com/office/drawing/2014/main" id="{ABF21326-AD2E-2894-5C1F-20E5A8929ADF}"/>
                  </a:ext>
                </a:extLst>
              </p:cNvPr>
              <p:cNvSpPr/>
              <p:nvPr/>
            </p:nvSpPr>
            <p:spPr>
              <a:xfrm>
                <a:off x="2685153" y="4684541"/>
                <a:ext cx="492823" cy="829289"/>
              </a:xfrm>
              <a:custGeom>
                <a:avLst/>
                <a:gdLst>
                  <a:gd name="connsiteX0" fmla="*/ 0 w 492823"/>
                  <a:gd name="connsiteY0" fmla="*/ 829290 h 829289"/>
                  <a:gd name="connsiteX1" fmla="*/ 115729 w 492823"/>
                  <a:gd name="connsiteY1" fmla="*/ 579068 h 829289"/>
                  <a:gd name="connsiteX2" fmla="*/ 112490 w 492823"/>
                  <a:gd name="connsiteY2" fmla="*/ 508678 h 829289"/>
                  <a:gd name="connsiteX3" fmla="*/ 96107 w 492823"/>
                  <a:gd name="connsiteY3" fmla="*/ 440194 h 829289"/>
                  <a:gd name="connsiteX4" fmla="*/ 82582 w 492823"/>
                  <a:gd name="connsiteY4" fmla="*/ 299890 h 829289"/>
                  <a:gd name="connsiteX5" fmla="*/ 127826 w 492823"/>
                  <a:gd name="connsiteY5" fmla="*/ 166350 h 829289"/>
                  <a:gd name="connsiteX6" fmla="*/ 223075 w 492823"/>
                  <a:gd name="connsiteY6" fmla="*/ 62527 h 829289"/>
                  <a:gd name="connsiteX7" fmla="*/ 352235 w 492823"/>
                  <a:gd name="connsiteY7" fmla="*/ 6520 h 829289"/>
                  <a:gd name="connsiteX8" fmla="*/ 492823 w 492823"/>
                  <a:gd name="connsiteY8" fmla="*/ 8330 h 829289"/>
                  <a:gd name="connsiteX9" fmla="*/ 352520 w 492823"/>
                  <a:gd name="connsiteY9" fmla="*/ 7949 h 829289"/>
                  <a:gd name="connsiteX10" fmla="*/ 224219 w 492823"/>
                  <a:gd name="connsiteY10" fmla="*/ 64147 h 829289"/>
                  <a:gd name="connsiteX11" fmla="*/ 129921 w 492823"/>
                  <a:gd name="connsiteY11" fmla="*/ 167588 h 829289"/>
                  <a:gd name="connsiteX12" fmla="*/ 85439 w 492823"/>
                  <a:gd name="connsiteY12" fmla="*/ 300176 h 829289"/>
                  <a:gd name="connsiteX13" fmla="*/ 98298 w 492823"/>
                  <a:gd name="connsiteY13" fmla="*/ 439432 h 829289"/>
                  <a:gd name="connsiteX14" fmla="*/ 114586 w 492823"/>
                  <a:gd name="connsiteY14" fmla="*/ 508393 h 829289"/>
                  <a:gd name="connsiteX15" fmla="*/ 117634 w 492823"/>
                  <a:gd name="connsiteY15" fmla="*/ 579163 h 829289"/>
                  <a:gd name="connsiteX16" fmla="*/ 83249 w 492823"/>
                  <a:gd name="connsiteY16" fmla="*/ 715752 h 829289"/>
                  <a:gd name="connsiteX17" fmla="*/ 0 w 492823"/>
                  <a:gd name="connsiteY17" fmla="*/ 829290 h 82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823" h="829289">
                    <a:moveTo>
                      <a:pt x="0" y="829290"/>
                    </a:moveTo>
                    <a:cubicBezTo>
                      <a:pt x="68675" y="764615"/>
                      <a:pt x="111347" y="673175"/>
                      <a:pt x="115729" y="579068"/>
                    </a:cubicBezTo>
                    <a:cubicBezTo>
                      <a:pt x="116872" y="555541"/>
                      <a:pt x="115824" y="532015"/>
                      <a:pt x="112490" y="508678"/>
                    </a:cubicBezTo>
                    <a:cubicBezTo>
                      <a:pt x="109156" y="485437"/>
                      <a:pt x="103537" y="462482"/>
                      <a:pt x="96107" y="440194"/>
                    </a:cubicBezTo>
                    <a:cubicBezTo>
                      <a:pt x="81820" y="395045"/>
                      <a:pt x="77153" y="346944"/>
                      <a:pt x="82582" y="299890"/>
                    </a:cubicBezTo>
                    <a:cubicBezTo>
                      <a:pt x="88106" y="252837"/>
                      <a:pt x="103727" y="207117"/>
                      <a:pt x="127826" y="166350"/>
                    </a:cubicBezTo>
                    <a:cubicBezTo>
                      <a:pt x="151924" y="125583"/>
                      <a:pt x="184499" y="89959"/>
                      <a:pt x="223075" y="62527"/>
                    </a:cubicBezTo>
                    <a:cubicBezTo>
                      <a:pt x="261556" y="35095"/>
                      <a:pt x="305943" y="15950"/>
                      <a:pt x="352235" y="6520"/>
                    </a:cubicBezTo>
                    <a:cubicBezTo>
                      <a:pt x="398526" y="-2814"/>
                      <a:pt x="446818" y="-2052"/>
                      <a:pt x="492823" y="8330"/>
                    </a:cubicBezTo>
                    <a:cubicBezTo>
                      <a:pt x="446722" y="-1671"/>
                      <a:pt x="398621" y="-1862"/>
                      <a:pt x="352520" y="7949"/>
                    </a:cubicBezTo>
                    <a:cubicBezTo>
                      <a:pt x="306515" y="17474"/>
                      <a:pt x="262414" y="36715"/>
                      <a:pt x="224219" y="64147"/>
                    </a:cubicBezTo>
                    <a:cubicBezTo>
                      <a:pt x="186023" y="91483"/>
                      <a:pt x="153734" y="127107"/>
                      <a:pt x="129921" y="167588"/>
                    </a:cubicBezTo>
                    <a:cubicBezTo>
                      <a:pt x="106108" y="208069"/>
                      <a:pt x="90868" y="253599"/>
                      <a:pt x="85439" y="300176"/>
                    </a:cubicBezTo>
                    <a:cubicBezTo>
                      <a:pt x="79915" y="346753"/>
                      <a:pt x="84296" y="394569"/>
                      <a:pt x="98298" y="439432"/>
                    </a:cubicBezTo>
                    <a:cubicBezTo>
                      <a:pt x="105728" y="461815"/>
                      <a:pt x="111347" y="484961"/>
                      <a:pt x="114586" y="508393"/>
                    </a:cubicBezTo>
                    <a:cubicBezTo>
                      <a:pt x="117824" y="531824"/>
                      <a:pt x="118872" y="555541"/>
                      <a:pt x="117634" y="579163"/>
                    </a:cubicBezTo>
                    <a:cubicBezTo>
                      <a:pt x="115157" y="626312"/>
                      <a:pt x="103441" y="673080"/>
                      <a:pt x="83249" y="715752"/>
                    </a:cubicBezTo>
                    <a:cubicBezTo>
                      <a:pt x="63055" y="758519"/>
                      <a:pt x="34481" y="797191"/>
                      <a:pt x="0" y="829290"/>
                    </a:cubicBezTo>
                    <a:close/>
                  </a:path>
                </a:pathLst>
              </a:custGeom>
              <a:grpFill/>
              <a:ln w="9525" cap="flat">
                <a:noFill/>
                <a:prstDash val="solid"/>
                <a:miter/>
              </a:ln>
            </p:spPr>
            <p:txBody>
              <a:bodyPr rtlCol="0" anchor="ctr"/>
              <a:lstStyle/>
              <a:p>
                <a:endParaRPr lang="en-US" sz="1350"/>
              </a:p>
            </p:txBody>
          </p:sp>
        </p:grpSp>
        <p:sp>
          <p:nvSpPr>
            <p:cNvPr id="11" name="Oval 10">
              <a:extLst>
                <a:ext uri="{FF2B5EF4-FFF2-40B4-BE49-F238E27FC236}">
                  <a16:creationId xmlns:a16="http://schemas.microsoft.com/office/drawing/2014/main" id="{5E7C2E7B-80E6-E2E2-E799-5D5A39342569}"/>
                </a:ext>
              </a:extLst>
            </p:cNvPr>
            <p:cNvSpPr/>
            <p:nvPr/>
          </p:nvSpPr>
          <p:spPr>
            <a:xfrm>
              <a:off x="8243269" y="3020619"/>
              <a:ext cx="1350211" cy="13502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Graphic 15">
            <a:extLst>
              <a:ext uri="{FF2B5EF4-FFF2-40B4-BE49-F238E27FC236}">
                <a16:creationId xmlns:a16="http://schemas.microsoft.com/office/drawing/2014/main" id="{5F47FB3E-9CBE-C8FB-793D-54ACF9F734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247917" y="5232824"/>
            <a:ext cx="1418793" cy="1324206"/>
          </a:xfrm>
          <a:prstGeom prst="rect">
            <a:avLst/>
          </a:prstGeom>
        </p:spPr>
      </p:pic>
      <p:sp>
        <p:nvSpPr>
          <p:cNvPr id="17" name="Rectangle 16">
            <a:extLst>
              <a:ext uri="{FF2B5EF4-FFF2-40B4-BE49-F238E27FC236}">
                <a16:creationId xmlns:a16="http://schemas.microsoft.com/office/drawing/2014/main" id="{6C62236E-D6AF-8059-7DA9-0C5335BCDD6E}"/>
              </a:ext>
            </a:extLst>
          </p:cNvPr>
          <p:cNvSpPr/>
          <p:nvPr/>
        </p:nvSpPr>
        <p:spPr>
          <a:xfrm>
            <a:off x="845821" y="5290934"/>
            <a:ext cx="5593082" cy="1235851"/>
          </a:xfrm>
          <a:prstGeom prst="rect">
            <a:avLst/>
          </a:prstGeom>
        </p:spPr>
        <p:txBody>
          <a:bodyPr wrap="square">
            <a:spAutoFit/>
          </a:bodyPr>
          <a:lstStyle/>
          <a:p>
            <a:pPr algn="ctr">
              <a:lnSpc>
                <a:spcPct val="115000"/>
              </a:lnSpc>
            </a:pPr>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A well-crafted prompt guides the GenAI to understand the context and the specific requirements of the task at hand.</a:t>
            </a:r>
          </a:p>
        </p:txBody>
      </p:sp>
      <p:grpSp>
        <p:nvGrpSpPr>
          <p:cNvPr id="18" name="Group 17">
            <a:extLst>
              <a:ext uri="{FF2B5EF4-FFF2-40B4-BE49-F238E27FC236}">
                <a16:creationId xmlns:a16="http://schemas.microsoft.com/office/drawing/2014/main" id="{4249ADB3-AC8F-99E1-6990-9ED45BD67D06}"/>
              </a:ext>
            </a:extLst>
          </p:cNvPr>
          <p:cNvGrpSpPr/>
          <p:nvPr/>
        </p:nvGrpSpPr>
        <p:grpSpPr>
          <a:xfrm>
            <a:off x="6682383" y="5017026"/>
            <a:ext cx="1717703" cy="2400350"/>
            <a:chOff x="6682383" y="3965466"/>
            <a:chExt cx="1717703" cy="2400350"/>
          </a:xfrm>
        </p:grpSpPr>
        <p:grpSp>
          <p:nvGrpSpPr>
            <p:cNvPr id="19" name="Graphic 5">
              <a:extLst>
                <a:ext uri="{FF2B5EF4-FFF2-40B4-BE49-F238E27FC236}">
                  <a16:creationId xmlns:a16="http://schemas.microsoft.com/office/drawing/2014/main" id="{9A16B36E-9B87-2916-3875-966FDFC347BA}"/>
                </a:ext>
              </a:extLst>
            </p:cNvPr>
            <p:cNvGrpSpPr/>
            <p:nvPr/>
          </p:nvGrpSpPr>
          <p:grpSpPr>
            <a:xfrm flipH="1">
              <a:off x="6682383" y="3965466"/>
              <a:ext cx="1717703" cy="2400350"/>
              <a:chOff x="2580176" y="4571978"/>
              <a:chExt cx="676516" cy="945376"/>
            </a:xfrm>
            <a:solidFill>
              <a:schemeClr val="accent6"/>
            </a:solidFill>
          </p:grpSpPr>
          <p:sp>
            <p:nvSpPr>
              <p:cNvPr id="22" name="Freeform: Shape 21">
                <a:extLst>
                  <a:ext uri="{FF2B5EF4-FFF2-40B4-BE49-F238E27FC236}">
                    <a16:creationId xmlns:a16="http://schemas.microsoft.com/office/drawing/2014/main" id="{D97B1C40-83F3-53C5-2E60-812007FB43DC}"/>
                  </a:ext>
                </a:extLst>
              </p:cNvPr>
              <p:cNvSpPr/>
              <p:nvPr/>
            </p:nvSpPr>
            <p:spPr>
              <a:xfrm>
                <a:off x="2580176" y="4571978"/>
                <a:ext cx="676516" cy="945376"/>
              </a:xfrm>
              <a:custGeom>
                <a:avLst/>
                <a:gdLst>
                  <a:gd name="connsiteX0" fmla="*/ 132314 w 676516"/>
                  <a:gd name="connsiteY0" fmla="*/ 69839 h 945376"/>
                  <a:gd name="connsiteX1" fmla="*/ 122503 w 676516"/>
                  <a:gd name="connsiteY1" fmla="*/ 77649 h 945376"/>
                  <a:gd name="connsiteX2" fmla="*/ 69734 w 676516"/>
                  <a:gd name="connsiteY2" fmla="*/ 544279 h 945376"/>
                  <a:gd name="connsiteX3" fmla="*/ 70401 w 676516"/>
                  <a:gd name="connsiteY3" fmla="*/ 545136 h 945376"/>
                  <a:gd name="connsiteX4" fmla="*/ 109358 w 676516"/>
                  <a:gd name="connsiteY4" fmla="*/ 933090 h 945376"/>
                  <a:gd name="connsiteX5" fmla="*/ 108977 w 676516"/>
                  <a:gd name="connsiteY5" fmla="*/ 934042 h 945376"/>
                  <a:gd name="connsiteX6" fmla="*/ 103167 w 676516"/>
                  <a:gd name="connsiteY6" fmla="*/ 945377 h 945376"/>
                  <a:gd name="connsiteX7" fmla="*/ 114121 w 676516"/>
                  <a:gd name="connsiteY7" fmla="*/ 936995 h 945376"/>
                  <a:gd name="connsiteX8" fmla="*/ 544270 w 676516"/>
                  <a:gd name="connsiteY8" fmla="*/ 606763 h 945376"/>
                  <a:gd name="connsiteX9" fmla="*/ 606754 w 676516"/>
                  <a:gd name="connsiteY9" fmla="*/ 132228 h 945376"/>
                  <a:gd name="connsiteX10" fmla="*/ 132314 w 676516"/>
                  <a:gd name="connsiteY10" fmla="*/ 69839 h 94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6516" h="945376">
                    <a:moveTo>
                      <a:pt x="132314" y="69839"/>
                    </a:moveTo>
                    <a:cubicBezTo>
                      <a:pt x="128980" y="72411"/>
                      <a:pt x="125741" y="75078"/>
                      <a:pt x="122503" y="77649"/>
                    </a:cubicBezTo>
                    <a:cubicBezTo>
                      <a:pt x="-16943" y="192997"/>
                      <a:pt x="-41232" y="399594"/>
                      <a:pt x="69734" y="544279"/>
                    </a:cubicBezTo>
                    <a:lnTo>
                      <a:pt x="70401" y="545136"/>
                    </a:lnTo>
                    <a:cubicBezTo>
                      <a:pt x="156507" y="657341"/>
                      <a:pt x="171461" y="805931"/>
                      <a:pt x="109358" y="933090"/>
                    </a:cubicBezTo>
                    <a:cubicBezTo>
                      <a:pt x="109263" y="933375"/>
                      <a:pt x="109073" y="933661"/>
                      <a:pt x="108977" y="934042"/>
                    </a:cubicBezTo>
                    <a:cubicBezTo>
                      <a:pt x="107072" y="937852"/>
                      <a:pt x="105167" y="941662"/>
                      <a:pt x="103167" y="945377"/>
                    </a:cubicBezTo>
                    <a:lnTo>
                      <a:pt x="114121" y="936995"/>
                    </a:lnTo>
                    <a:lnTo>
                      <a:pt x="544270" y="606763"/>
                    </a:lnTo>
                    <a:cubicBezTo>
                      <a:pt x="692288" y="493130"/>
                      <a:pt x="720292" y="280246"/>
                      <a:pt x="606754" y="132228"/>
                    </a:cubicBezTo>
                    <a:cubicBezTo>
                      <a:pt x="493216" y="-15791"/>
                      <a:pt x="280332" y="-43794"/>
                      <a:pt x="132314" y="69839"/>
                    </a:cubicBezTo>
                    <a:close/>
                  </a:path>
                </a:pathLst>
              </a:custGeom>
              <a:grpFill/>
              <a:ln w="9525" cap="flat">
                <a:noFill/>
                <a:prstDash val="solid"/>
                <a:miter/>
              </a:ln>
            </p:spPr>
            <p:txBody>
              <a:bodyPr rtlCol="0" anchor="ctr"/>
              <a:lstStyle/>
              <a:p>
                <a:endParaRPr lang="en-US" sz="1350"/>
              </a:p>
            </p:txBody>
          </p:sp>
          <p:sp>
            <p:nvSpPr>
              <p:cNvPr id="23" name="Freeform: Shape 22">
                <a:extLst>
                  <a:ext uri="{FF2B5EF4-FFF2-40B4-BE49-F238E27FC236}">
                    <a16:creationId xmlns:a16="http://schemas.microsoft.com/office/drawing/2014/main" id="{40F3C8D8-74CA-0863-76DC-6138C18353C0}"/>
                  </a:ext>
                </a:extLst>
              </p:cNvPr>
              <p:cNvSpPr/>
              <p:nvPr/>
            </p:nvSpPr>
            <p:spPr>
              <a:xfrm>
                <a:off x="2580176" y="4571990"/>
                <a:ext cx="597609" cy="941840"/>
              </a:xfrm>
              <a:custGeom>
                <a:avLst/>
                <a:gdLst>
                  <a:gd name="connsiteX0" fmla="*/ 111073 w 597609"/>
                  <a:gd name="connsiteY0" fmla="*/ 935935 h 941840"/>
                  <a:gd name="connsiteX1" fmla="*/ 203656 w 597609"/>
                  <a:gd name="connsiteY1" fmla="*/ 557221 h 941840"/>
                  <a:gd name="connsiteX2" fmla="*/ 203275 w 597609"/>
                  <a:gd name="connsiteY2" fmla="*/ 556173 h 941840"/>
                  <a:gd name="connsiteX3" fmla="*/ 408443 w 597609"/>
                  <a:gd name="connsiteY3" fmla="*/ 133739 h 941840"/>
                  <a:gd name="connsiteX4" fmla="*/ 420254 w 597609"/>
                  <a:gd name="connsiteY4" fmla="*/ 129643 h 941840"/>
                  <a:gd name="connsiteX5" fmla="*/ 597610 w 597609"/>
                  <a:gd name="connsiteY5" fmla="*/ 120976 h 941840"/>
                  <a:gd name="connsiteX6" fmla="*/ 132314 w 597609"/>
                  <a:gd name="connsiteY6" fmla="*/ 69826 h 941840"/>
                  <a:gd name="connsiteX7" fmla="*/ 122503 w 597609"/>
                  <a:gd name="connsiteY7" fmla="*/ 77637 h 941840"/>
                  <a:gd name="connsiteX8" fmla="*/ 69734 w 597609"/>
                  <a:gd name="connsiteY8" fmla="*/ 544267 h 941840"/>
                  <a:gd name="connsiteX9" fmla="*/ 70401 w 597609"/>
                  <a:gd name="connsiteY9" fmla="*/ 545124 h 941840"/>
                  <a:gd name="connsiteX10" fmla="*/ 109358 w 597609"/>
                  <a:gd name="connsiteY10" fmla="*/ 933077 h 941840"/>
                  <a:gd name="connsiteX11" fmla="*/ 108977 w 597609"/>
                  <a:gd name="connsiteY11" fmla="*/ 934030 h 941840"/>
                  <a:gd name="connsiteX12" fmla="*/ 104977 w 597609"/>
                  <a:gd name="connsiteY12" fmla="*/ 941840 h 941840"/>
                  <a:gd name="connsiteX13" fmla="*/ 110406 w 597609"/>
                  <a:gd name="connsiteY13" fmla="*/ 936697 h 941840"/>
                  <a:gd name="connsiteX14" fmla="*/ 111073 w 597609"/>
                  <a:gd name="connsiteY14" fmla="*/ 935935 h 94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7609" h="941840">
                    <a:moveTo>
                      <a:pt x="111073" y="935935"/>
                    </a:moveTo>
                    <a:cubicBezTo>
                      <a:pt x="211943" y="836779"/>
                      <a:pt x="247376" y="691714"/>
                      <a:pt x="203656" y="557221"/>
                    </a:cubicBezTo>
                    <a:lnTo>
                      <a:pt x="203275" y="556173"/>
                    </a:lnTo>
                    <a:cubicBezTo>
                      <a:pt x="146792" y="382723"/>
                      <a:pt x="238613" y="196033"/>
                      <a:pt x="408443" y="133739"/>
                    </a:cubicBezTo>
                    <a:cubicBezTo>
                      <a:pt x="412349" y="132310"/>
                      <a:pt x="416254" y="130882"/>
                      <a:pt x="420254" y="129643"/>
                    </a:cubicBezTo>
                    <a:cubicBezTo>
                      <a:pt x="479690" y="110308"/>
                      <a:pt x="540650" y="108403"/>
                      <a:pt x="597610" y="120976"/>
                    </a:cubicBezTo>
                    <a:cubicBezTo>
                      <a:pt x="482167" y="-17137"/>
                      <a:pt x="276427" y="-40854"/>
                      <a:pt x="132314" y="69826"/>
                    </a:cubicBezTo>
                    <a:cubicBezTo>
                      <a:pt x="128980" y="72398"/>
                      <a:pt x="125741" y="75065"/>
                      <a:pt x="122503" y="77637"/>
                    </a:cubicBezTo>
                    <a:cubicBezTo>
                      <a:pt x="-16943" y="192985"/>
                      <a:pt x="-41232" y="399582"/>
                      <a:pt x="69734" y="544267"/>
                    </a:cubicBezTo>
                    <a:lnTo>
                      <a:pt x="70401" y="545124"/>
                    </a:lnTo>
                    <a:cubicBezTo>
                      <a:pt x="156507" y="657328"/>
                      <a:pt x="171461" y="805918"/>
                      <a:pt x="109358" y="933077"/>
                    </a:cubicBezTo>
                    <a:cubicBezTo>
                      <a:pt x="109263" y="933363"/>
                      <a:pt x="109073" y="933649"/>
                      <a:pt x="108977" y="934030"/>
                    </a:cubicBezTo>
                    <a:cubicBezTo>
                      <a:pt x="107644" y="936697"/>
                      <a:pt x="106310" y="939268"/>
                      <a:pt x="104977" y="941840"/>
                    </a:cubicBezTo>
                    <a:cubicBezTo>
                      <a:pt x="106787" y="940126"/>
                      <a:pt x="108596" y="938411"/>
                      <a:pt x="110406" y="936697"/>
                    </a:cubicBezTo>
                    <a:cubicBezTo>
                      <a:pt x="110692" y="936411"/>
                      <a:pt x="110882" y="936220"/>
                      <a:pt x="111073" y="935935"/>
                    </a:cubicBezTo>
                    <a:close/>
                  </a:path>
                </a:pathLst>
              </a:custGeom>
              <a:grpFill/>
              <a:ln w="9525" cap="flat">
                <a:noFill/>
                <a:prstDash val="solid"/>
                <a:miter/>
              </a:ln>
            </p:spPr>
            <p:txBody>
              <a:bodyPr rtlCol="0" anchor="ctr"/>
              <a:lstStyle/>
              <a:p>
                <a:endParaRPr lang="en-US" sz="1350"/>
              </a:p>
            </p:txBody>
          </p:sp>
          <p:sp>
            <p:nvSpPr>
              <p:cNvPr id="24" name="Freeform: Shape 23">
                <a:extLst>
                  <a:ext uri="{FF2B5EF4-FFF2-40B4-BE49-F238E27FC236}">
                    <a16:creationId xmlns:a16="http://schemas.microsoft.com/office/drawing/2014/main" id="{27FA63AC-A8CF-52C7-91A6-3747D25E3406}"/>
                  </a:ext>
                </a:extLst>
              </p:cNvPr>
              <p:cNvSpPr/>
              <p:nvPr/>
            </p:nvSpPr>
            <p:spPr>
              <a:xfrm>
                <a:off x="2685153" y="4684541"/>
                <a:ext cx="492823" cy="829289"/>
              </a:xfrm>
              <a:custGeom>
                <a:avLst/>
                <a:gdLst>
                  <a:gd name="connsiteX0" fmla="*/ 0 w 492823"/>
                  <a:gd name="connsiteY0" fmla="*/ 829290 h 829289"/>
                  <a:gd name="connsiteX1" fmla="*/ 115729 w 492823"/>
                  <a:gd name="connsiteY1" fmla="*/ 579068 h 829289"/>
                  <a:gd name="connsiteX2" fmla="*/ 112490 w 492823"/>
                  <a:gd name="connsiteY2" fmla="*/ 508678 h 829289"/>
                  <a:gd name="connsiteX3" fmla="*/ 96107 w 492823"/>
                  <a:gd name="connsiteY3" fmla="*/ 440194 h 829289"/>
                  <a:gd name="connsiteX4" fmla="*/ 82582 w 492823"/>
                  <a:gd name="connsiteY4" fmla="*/ 299890 h 829289"/>
                  <a:gd name="connsiteX5" fmla="*/ 127826 w 492823"/>
                  <a:gd name="connsiteY5" fmla="*/ 166350 h 829289"/>
                  <a:gd name="connsiteX6" fmla="*/ 223075 w 492823"/>
                  <a:gd name="connsiteY6" fmla="*/ 62527 h 829289"/>
                  <a:gd name="connsiteX7" fmla="*/ 352235 w 492823"/>
                  <a:gd name="connsiteY7" fmla="*/ 6520 h 829289"/>
                  <a:gd name="connsiteX8" fmla="*/ 492823 w 492823"/>
                  <a:gd name="connsiteY8" fmla="*/ 8330 h 829289"/>
                  <a:gd name="connsiteX9" fmla="*/ 352520 w 492823"/>
                  <a:gd name="connsiteY9" fmla="*/ 7949 h 829289"/>
                  <a:gd name="connsiteX10" fmla="*/ 224219 w 492823"/>
                  <a:gd name="connsiteY10" fmla="*/ 64147 h 829289"/>
                  <a:gd name="connsiteX11" fmla="*/ 129921 w 492823"/>
                  <a:gd name="connsiteY11" fmla="*/ 167588 h 829289"/>
                  <a:gd name="connsiteX12" fmla="*/ 85439 w 492823"/>
                  <a:gd name="connsiteY12" fmla="*/ 300176 h 829289"/>
                  <a:gd name="connsiteX13" fmla="*/ 98298 w 492823"/>
                  <a:gd name="connsiteY13" fmla="*/ 439432 h 829289"/>
                  <a:gd name="connsiteX14" fmla="*/ 114586 w 492823"/>
                  <a:gd name="connsiteY14" fmla="*/ 508393 h 829289"/>
                  <a:gd name="connsiteX15" fmla="*/ 117634 w 492823"/>
                  <a:gd name="connsiteY15" fmla="*/ 579163 h 829289"/>
                  <a:gd name="connsiteX16" fmla="*/ 83249 w 492823"/>
                  <a:gd name="connsiteY16" fmla="*/ 715752 h 829289"/>
                  <a:gd name="connsiteX17" fmla="*/ 0 w 492823"/>
                  <a:gd name="connsiteY17" fmla="*/ 829290 h 82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823" h="829289">
                    <a:moveTo>
                      <a:pt x="0" y="829290"/>
                    </a:moveTo>
                    <a:cubicBezTo>
                      <a:pt x="68675" y="764615"/>
                      <a:pt x="111347" y="673175"/>
                      <a:pt x="115729" y="579068"/>
                    </a:cubicBezTo>
                    <a:cubicBezTo>
                      <a:pt x="116872" y="555541"/>
                      <a:pt x="115824" y="532015"/>
                      <a:pt x="112490" y="508678"/>
                    </a:cubicBezTo>
                    <a:cubicBezTo>
                      <a:pt x="109156" y="485437"/>
                      <a:pt x="103537" y="462482"/>
                      <a:pt x="96107" y="440194"/>
                    </a:cubicBezTo>
                    <a:cubicBezTo>
                      <a:pt x="81820" y="395045"/>
                      <a:pt x="77153" y="346944"/>
                      <a:pt x="82582" y="299890"/>
                    </a:cubicBezTo>
                    <a:cubicBezTo>
                      <a:pt x="88106" y="252837"/>
                      <a:pt x="103727" y="207117"/>
                      <a:pt x="127826" y="166350"/>
                    </a:cubicBezTo>
                    <a:cubicBezTo>
                      <a:pt x="151924" y="125583"/>
                      <a:pt x="184499" y="89959"/>
                      <a:pt x="223075" y="62527"/>
                    </a:cubicBezTo>
                    <a:cubicBezTo>
                      <a:pt x="261556" y="35095"/>
                      <a:pt x="305943" y="15950"/>
                      <a:pt x="352235" y="6520"/>
                    </a:cubicBezTo>
                    <a:cubicBezTo>
                      <a:pt x="398526" y="-2814"/>
                      <a:pt x="446818" y="-2052"/>
                      <a:pt x="492823" y="8330"/>
                    </a:cubicBezTo>
                    <a:cubicBezTo>
                      <a:pt x="446722" y="-1671"/>
                      <a:pt x="398621" y="-1862"/>
                      <a:pt x="352520" y="7949"/>
                    </a:cubicBezTo>
                    <a:cubicBezTo>
                      <a:pt x="306515" y="17474"/>
                      <a:pt x="262414" y="36715"/>
                      <a:pt x="224219" y="64147"/>
                    </a:cubicBezTo>
                    <a:cubicBezTo>
                      <a:pt x="186023" y="91483"/>
                      <a:pt x="153734" y="127107"/>
                      <a:pt x="129921" y="167588"/>
                    </a:cubicBezTo>
                    <a:cubicBezTo>
                      <a:pt x="106108" y="208069"/>
                      <a:pt x="90868" y="253599"/>
                      <a:pt x="85439" y="300176"/>
                    </a:cubicBezTo>
                    <a:cubicBezTo>
                      <a:pt x="79915" y="346753"/>
                      <a:pt x="84296" y="394569"/>
                      <a:pt x="98298" y="439432"/>
                    </a:cubicBezTo>
                    <a:cubicBezTo>
                      <a:pt x="105728" y="461815"/>
                      <a:pt x="111347" y="484961"/>
                      <a:pt x="114586" y="508393"/>
                    </a:cubicBezTo>
                    <a:cubicBezTo>
                      <a:pt x="117824" y="531824"/>
                      <a:pt x="118872" y="555541"/>
                      <a:pt x="117634" y="579163"/>
                    </a:cubicBezTo>
                    <a:cubicBezTo>
                      <a:pt x="115157" y="626312"/>
                      <a:pt x="103441" y="673080"/>
                      <a:pt x="83249" y="715752"/>
                    </a:cubicBezTo>
                    <a:cubicBezTo>
                      <a:pt x="63055" y="758519"/>
                      <a:pt x="34481" y="797191"/>
                      <a:pt x="0" y="829290"/>
                    </a:cubicBezTo>
                    <a:close/>
                  </a:path>
                </a:pathLst>
              </a:custGeom>
              <a:grpFill/>
              <a:ln w="9525" cap="flat">
                <a:noFill/>
                <a:prstDash val="solid"/>
                <a:miter/>
              </a:ln>
            </p:spPr>
            <p:txBody>
              <a:bodyPr rtlCol="0" anchor="ctr"/>
              <a:lstStyle/>
              <a:p>
                <a:endParaRPr lang="en-US" sz="1350"/>
              </a:p>
            </p:txBody>
          </p:sp>
        </p:grpSp>
        <p:sp>
          <p:nvSpPr>
            <p:cNvPr id="20" name="Oval 19">
              <a:extLst>
                <a:ext uri="{FF2B5EF4-FFF2-40B4-BE49-F238E27FC236}">
                  <a16:creationId xmlns:a16="http://schemas.microsoft.com/office/drawing/2014/main" id="{34D7FE88-BD10-8089-7507-5F57FDAE0D82}"/>
                </a:ext>
              </a:extLst>
            </p:cNvPr>
            <p:cNvSpPr/>
            <p:nvPr/>
          </p:nvSpPr>
          <p:spPr>
            <a:xfrm>
              <a:off x="6875862" y="4141127"/>
              <a:ext cx="1350211" cy="13502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25" name="Graphic 24">
            <a:extLst>
              <a:ext uri="{FF2B5EF4-FFF2-40B4-BE49-F238E27FC236}">
                <a16:creationId xmlns:a16="http://schemas.microsoft.com/office/drawing/2014/main" id="{85C511A6-2103-111D-2A60-7C56159F11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66921" y="6456577"/>
            <a:ext cx="1289812" cy="1203824"/>
          </a:xfrm>
          <a:prstGeom prst="rect">
            <a:avLst/>
          </a:prstGeom>
        </p:spPr>
      </p:pic>
      <p:sp>
        <p:nvSpPr>
          <p:cNvPr id="26" name="Rectangle 25">
            <a:extLst>
              <a:ext uri="{FF2B5EF4-FFF2-40B4-BE49-F238E27FC236}">
                <a16:creationId xmlns:a16="http://schemas.microsoft.com/office/drawing/2014/main" id="{0AA59A60-EE26-F487-2AE8-DAA08AD4352C}"/>
              </a:ext>
            </a:extLst>
          </p:cNvPr>
          <p:cNvSpPr/>
          <p:nvPr/>
        </p:nvSpPr>
        <p:spPr>
          <a:xfrm>
            <a:off x="9966784" y="6628048"/>
            <a:ext cx="5589252" cy="846514"/>
          </a:xfrm>
          <a:prstGeom prst="rect">
            <a:avLst/>
          </a:prstGeom>
        </p:spPr>
        <p:txBody>
          <a:bodyPr wrap="square">
            <a:spAutoFit/>
          </a:bodyPr>
          <a:lstStyle/>
          <a:p>
            <a:pPr algn="ctr">
              <a:lnSpc>
                <a:spcPct val="115000"/>
              </a:lnSpc>
            </a:pPr>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The prompt serves as a bridge between the user's intent and the AI's execution.</a:t>
            </a:r>
          </a:p>
        </p:txBody>
      </p:sp>
      <p:grpSp>
        <p:nvGrpSpPr>
          <p:cNvPr id="27" name="Group 26">
            <a:extLst>
              <a:ext uri="{FF2B5EF4-FFF2-40B4-BE49-F238E27FC236}">
                <a16:creationId xmlns:a16="http://schemas.microsoft.com/office/drawing/2014/main" id="{5BA63D3C-CE27-6469-94AB-B337454BE2E3}"/>
              </a:ext>
            </a:extLst>
          </p:cNvPr>
          <p:cNvGrpSpPr/>
          <p:nvPr/>
        </p:nvGrpSpPr>
        <p:grpSpPr>
          <a:xfrm>
            <a:off x="8061950" y="6112862"/>
            <a:ext cx="1717703" cy="2400350"/>
            <a:chOff x="8061950" y="5061302"/>
            <a:chExt cx="1717703" cy="2400350"/>
          </a:xfrm>
        </p:grpSpPr>
        <p:grpSp>
          <p:nvGrpSpPr>
            <p:cNvPr id="28" name="Graphic 5">
              <a:extLst>
                <a:ext uri="{FF2B5EF4-FFF2-40B4-BE49-F238E27FC236}">
                  <a16:creationId xmlns:a16="http://schemas.microsoft.com/office/drawing/2014/main" id="{7EED469A-1286-2149-0999-D9855ACCCCA0}"/>
                </a:ext>
              </a:extLst>
            </p:cNvPr>
            <p:cNvGrpSpPr/>
            <p:nvPr/>
          </p:nvGrpSpPr>
          <p:grpSpPr>
            <a:xfrm>
              <a:off x="8061950" y="5061302"/>
              <a:ext cx="1717703" cy="2400350"/>
              <a:chOff x="2580176" y="4571978"/>
              <a:chExt cx="676516" cy="945376"/>
            </a:xfrm>
            <a:solidFill>
              <a:srgbClr val="027EC3"/>
            </a:solidFill>
          </p:grpSpPr>
          <p:sp>
            <p:nvSpPr>
              <p:cNvPr id="31" name="Freeform: Shape 30">
                <a:extLst>
                  <a:ext uri="{FF2B5EF4-FFF2-40B4-BE49-F238E27FC236}">
                    <a16:creationId xmlns:a16="http://schemas.microsoft.com/office/drawing/2014/main" id="{9624C4FF-8E5F-2874-2415-4D8966A2C206}"/>
                  </a:ext>
                </a:extLst>
              </p:cNvPr>
              <p:cNvSpPr/>
              <p:nvPr/>
            </p:nvSpPr>
            <p:spPr>
              <a:xfrm>
                <a:off x="2580176" y="4571978"/>
                <a:ext cx="676516" cy="945376"/>
              </a:xfrm>
              <a:custGeom>
                <a:avLst/>
                <a:gdLst>
                  <a:gd name="connsiteX0" fmla="*/ 132314 w 676516"/>
                  <a:gd name="connsiteY0" fmla="*/ 69839 h 945376"/>
                  <a:gd name="connsiteX1" fmla="*/ 122503 w 676516"/>
                  <a:gd name="connsiteY1" fmla="*/ 77649 h 945376"/>
                  <a:gd name="connsiteX2" fmla="*/ 69734 w 676516"/>
                  <a:gd name="connsiteY2" fmla="*/ 544279 h 945376"/>
                  <a:gd name="connsiteX3" fmla="*/ 70401 w 676516"/>
                  <a:gd name="connsiteY3" fmla="*/ 545136 h 945376"/>
                  <a:gd name="connsiteX4" fmla="*/ 109358 w 676516"/>
                  <a:gd name="connsiteY4" fmla="*/ 933090 h 945376"/>
                  <a:gd name="connsiteX5" fmla="*/ 108977 w 676516"/>
                  <a:gd name="connsiteY5" fmla="*/ 934042 h 945376"/>
                  <a:gd name="connsiteX6" fmla="*/ 103167 w 676516"/>
                  <a:gd name="connsiteY6" fmla="*/ 945377 h 945376"/>
                  <a:gd name="connsiteX7" fmla="*/ 114121 w 676516"/>
                  <a:gd name="connsiteY7" fmla="*/ 936995 h 945376"/>
                  <a:gd name="connsiteX8" fmla="*/ 544270 w 676516"/>
                  <a:gd name="connsiteY8" fmla="*/ 606763 h 945376"/>
                  <a:gd name="connsiteX9" fmla="*/ 606754 w 676516"/>
                  <a:gd name="connsiteY9" fmla="*/ 132228 h 945376"/>
                  <a:gd name="connsiteX10" fmla="*/ 132314 w 676516"/>
                  <a:gd name="connsiteY10" fmla="*/ 69839 h 94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6516" h="945376">
                    <a:moveTo>
                      <a:pt x="132314" y="69839"/>
                    </a:moveTo>
                    <a:cubicBezTo>
                      <a:pt x="128980" y="72411"/>
                      <a:pt x="125741" y="75078"/>
                      <a:pt x="122503" y="77649"/>
                    </a:cubicBezTo>
                    <a:cubicBezTo>
                      <a:pt x="-16943" y="192997"/>
                      <a:pt x="-41232" y="399594"/>
                      <a:pt x="69734" y="544279"/>
                    </a:cubicBezTo>
                    <a:lnTo>
                      <a:pt x="70401" y="545136"/>
                    </a:lnTo>
                    <a:cubicBezTo>
                      <a:pt x="156507" y="657341"/>
                      <a:pt x="171461" y="805931"/>
                      <a:pt x="109358" y="933090"/>
                    </a:cubicBezTo>
                    <a:cubicBezTo>
                      <a:pt x="109263" y="933375"/>
                      <a:pt x="109073" y="933661"/>
                      <a:pt x="108977" y="934042"/>
                    </a:cubicBezTo>
                    <a:cubicBezTo>
                      <a:pt x="107072" y="937852"/>
                      <a:pt x="105167" y="941662"/>
                      <a:pt x="103167" y="945377"/>
                    </a:cubicBezTo>
                    <a:lnTo>
                      <a:pt x="114121" y="936995"/>
                    </a:lnTo>
                    <a:lnTo>
                      <a:pt x="544270" y="606763"/>
                    </a:lnTo>
                    <a:cubicBezTo>
                      <a:pt x="692288" y="493130"/>
                      <a:pt x="720292" y="280246"/>
                      <a:pt x="606754" y="132228"/>
                    </a:cubicBezTo>
                    <a:cubicBezTo>
                      <a:pt x="493216" y="-15791"/>
                      <a:pt x="280332" y="-43794"/>
                      <a:pt x="132314" y="69839"/>
                    </a:cubicBezTo>
                    <a:close/>
                  </a:path>
                </a:pathLst>
              </a:custGeom>
              <a:grpFill/>
              <a:ln w="9525" cap="flat">
                <a:noFill/>
                <a:prstDash val="solid"/>
                <a:miter/>
              </a:ln>
            </p:spPr>
            <p:txBody>
              <a:bodyPr rtlCol="0" anchor="ctr"/>
              <a:lstStyle/>
              <a:p>
                <a:endParaRPr lang="en-US" sz="1350"/>
              </a:p>
            </p:txBody>
          </p:sp>
          <p:sp>
            <p:nvSpPr>
              <p:cNvPr id="32" name="Freeform: Shape 31">
                <a:extLst>
                  <a:ext uri="{FF2B5EF4-FFF2-40B4-BE49-F238E27FC236}">
                    <a16:creationId xmlns:a16="http://schemas.microsoft.com/office/drawing/2014/main" id="{958125E1-9E10-5D36-7608-FB082F39683A}"/>
                  </a:ext>
                </a:extLst>
              </p:cNvPr>
              <p:cNvSpPr/>
              <p:nvPr/>
            </p:nvSpPr>
            <p:spPr>
              <a:xfrm>
                <a:off x="2580176" y="4571990"/>
                <a:ext cx="597609" cy="941840"/>
              </a:xfrm>
              <a:custGeom>
                <a:avLst/>
                <a:gdLst>
                  <a:gd name="connsiteX0" fmla="*/ 111073 w 597609"/>
                  <a:gd name="connsiteY0" fmla="*/ 935935 h 941840"/>
                  <a:gd name="connsiteX1" fmla="*/ 203656 w 597609"/>
                  <a:gd name="connsiteY1" fmla="*/ 557221 h 941840"/>
                  <a:gd name="connsiteX2" fmla="*/ 203275 w 597609"/>
                  <a:gd name="connsiteY2" fmla="*/ 556173 h 941840"/>
                  <a:gd name="connsiteX3" fmla="*/ 408443 w 597609"/>
                  <a:gd name="connsiteY3" fmla="*/ 133739 h 941840"/>
                  <a:gd name="connsiteX4" fmla="*/ 420254 w 597609"/>
                  <a:gd name="connsiteY4" fmla="*/ 129643 h 941840"/>
                  <a:gd name="connsiteX5" fmla="*/ 597610 w 597609"/>
                  <a:gd name="connsiteY5" fmla="*/ 120976 h 941840"/>
                  <a:gd name="connsiteX6" fmla="*/ 132314 w 597609"/>
                  <a:gd name="connsiteY6" fmla="*/ 69826 h 941840"/>
                  <a:gd name="connsiteX7" fmla="*/ 122503 w 597609"/>
                  <a:gd name="connsiteY7" fmla="*/ 77637 h 941840"/>
                  <a:gd name="connsiteX8" fmla="*/ 69734 w 597609"/>
                  <a:gd name="connsiteY8" fmla="*/ 544267 h 941840"/>
                  <a:gd name="connsiteX9" fmla="*/ 70401 w 597609"/>
                  <a:gd name="connsiteY9" fmla="*/ 545124 h 941840"/>
                  <a:gd name="connsiteX10" fmla="*/ 109358 w 597609"/>
                  <a:gd name="connsiteY10" fmla="*/ 933077 h 941840"/>
                  <a:gd name="connsiteX11" fmla="*/ 108977 w 597609"/>
                  <a:gd name="connsiteY11" fmla="*/ 934030 h 941840"/>
                  <a:gd name="connsiteX12" fmla="*/ 104977 w 597609"/>
                  <a:gd name="connsiteY12" fmla="*/ 941840 h 941840"/>
                  <a:gd name="connsiteX13" fmla="*/ 110406 w 597609"/>
                  <a:gd name="connsiteY13" fmla="*/ 936697 h 941840"/>
                  <a:gd name="connsiteX14" fmla="*/ 111073 w 597609"/>
                  <a:gd name="connsiteY14" fmla="*/ 935935 h 94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7609" h="941840">
                    <a:moveTo>
                      <a:pt x="111073" y="935935"/>
                    </a:moveTo>
                    <a:cubicBezTo>
                      <a:pt x="211943" y="836779"/>
                      <a:pt x="247376" y="691714"/>
                      <a:pt x="203656" y="557221"/>
                    </a:cubicBezTo>
                    <a:lnTo>
                      <a:pt x="203275" y="556173"/>
                    </a:lnTo>
                    <a:cubicBezTo>
                      <a:pt x="146792" y="382723"/>
                      <a:pt x="238613" y="196033"/>
                      <a:pt x="408443" y="133739"/>
                    </a:cubicBezTo>
                    <a:cubicBezTo>
                      <a:pt x="412349" y="132310"/>
                      <a:pt x="416254" y="130882"/>
                      <a:pt x="420254" y="129643"/>
                    </a:cubicBezTo>
                    <a:cubicBezTo>
                      <a:pt x="479690" y="110308"/>
                      <a:pt x="540650" y="108403"/>
                      <a:pt x="597610" y="120976"/>
                    </a:cubicBezTo>
                    <a:cubicBezTo>
                      <a:pt x="482167" y="-17137"/>
                      <a:pt x="276427" y="-40854"/>
                      <a:pt x="132314" y="69826"/>
                    </a:cubicBezTo>
                    <a:cubicBezTo>
                      <a:pt x="128980" y="72398"/>
                      <a:pt x="125741" y="75065"/>
                      <a:pt x="122503" y="77637"/>
                    </a:cubicBezTo>
                    <a:cubicBezTo>
                      <a:pt x="-16943" y="192985"/>
                      <a:pt x="-41232" y="399582"/>
                      <a:pt x="69734" y="544267"/>
                    </a:cubicBezTo>
                    <a:lnTo>
                      <a:pt x="70401" y="545124"/>
                    </a:lnTo>
                    <a:cubicBezTo>
                      <a:pt x="156507" y="657328"/>
                      <a:pt x="171461" y="805918"/>
                      <a:pt x="109358" y="933077"/>
                    </a:cubicBezTo>
                    <a:cubicBezTo>
                      <a:pt x="109263" y="933363"/>
                      <a:pt x="109073" y="933649"/>
                      <a:pt x="108977" y="934030"/>
                    </a:cubicBezTo>
                    <a:cubicBezTo>
                      <a:pt x="107644" y="936697"/>
                      <a:pt x="106310" y="939268"/>
                      <a:pt x="104977" y="941840"/>
                    </a:cubicBezTo>
                    <a:cubicBezTo>
                      <a:pt x="106787" y="940126"/>
                      <a:pt x="108596" y="938411"/>
                      <a:pt x="110406" y="936697"/>
                    </a:cubicBezTo>
                    <a:cubicBezTo>
                      <a:pt x="110692" y="936411"/>
                      <a:pt x="110882" y="936220"/>
                      <a:pt x="111073" y="935935"/>
                    </a:cubicBezTo>
                    <a:close/>
                  </a:path>
                </a:pathLst>
              </a:custGeom>
              <a:grpFill/>
              <a:ln w="9525" cap="flat">
                <a:noFill/>
                <a:prstDash val="solid"/>
                <a:miter/>
              </a:ln>
            </p:spPr>
            <p:txBody>
              <a:bodyPr rtlCol="0" anchor="ctr"/>
              <a:lstStyle/>
              <a:p>
                <a:endParaRPr lang="en-US" sz="1350"/>
              </a:p>
            </p:txBody>
          </p:sp>
          <p:sp>
            <p:nvSpPr>
              <p:cNvPr id="33" name="Freeform: Shape 32">
                <a:extLst>
                  <a:ext uri="{FF2B5EF4-FFF2-40B4-BE49-F238E27FC236}">
                    <a16:creationId xmlns:a16="http://schemas.microsoft.com/office/drawing/2014/main" id="{FDF4AEAE-C2FE-24B8-CCD2-1E2A0CB6F4DD}"/>
                  </a:ext>
                </a:extLst>
              </p:cNvPr>
              <p:cNvSpPr/>
              <p:nvPr/>
            </p:nvSpPr>
            <p:spPr>
              <a:xfrm>
                <a:off x="2685153" y="4684541"/>
                <a:ext cx="492823" cy="829289"/>
              </a:xfrm>
              <a:custGeom>
                <a:avLst/>
                <a:gdLst>
                  <a:gd name="connsiteX0" fmla="*/ 0 w 492823"/>
                  <a:gd name="connsiteY0" fmla="*/ 829290 h 829289"/>
                  <a:gd name="connsiteX1" fmla="*/ 115729 w 492823"/>
                  <a:gd name="connsiteY1" fmla="*/ 579068 h 829289"/>
                  <a:gd name="connsiteX2" fmla="*/ 112490 w 492823"/>
                  <a:gd name="connsiteY2" fmla="*/ 508678 h 829289"/>
                  <a:gd name="connsiteX3" fmla="*/ 96107 w 492823"/>
                  <a:gd name="connsiteY3" fmla="*/ 440194 h 829289"/>
                  <a:gd name="connsiteX4" fmla="*/ 82582 w 492823"/>
                  <a:gd name="connsiteY4" fmla="*/ 299890 h 829289"/>
                  <a:gd name="connsiteX5" fmla="*/ 127826 w 492823"/>
                  <a:gd name="connsiteY5" fmla="*/ 166350 h 829289"/>
                  <a:gd name="connsiteX6" fmla="*/ 223075 w 492823"/>
                  <a:gd name="connsiteY6" fmla="*/ 62527 h 829289"/>
                  <a:gd name="connsiteX7" fmla="*/ 352235 w 492823"/>
                  <a:gd name="connsiteY7" fmla="*/ 6520 h 829289"/>
                  <a:gd name="connsiteX8" fmla="*/ 492823 w 492823"/>
                  <a:gd name="connsiteY8" fmla="*/ 8330 h 829289"/>
                  <a:gd name="connsiteX9" fmla="*/ 352520 w 492823"/>
                  <a:gd name="connsiteY9" fmla="*/ 7949 h 829289"/>
                  <a:gd name="connsiteX10" fmla="*/ 224219 w 492823"/>
                  <a:gd name="connsiteY10" fmla="*/ 64147 h 829289"/>
                  <a:gd name="connsiteX11" fmla="*/ 129921 w 492823"/>
                  <a:gd name="connsiteY11" fmla="*/ 167588 h 829289"/>
                  <a:gd name="connsiteX12" fmla="*/ 85439 w 492823"/>
                  <a:gd name="connsiteY12" fmla="*/ 300176 h 829289"/>
                  <a:gd name="connsiteX13" fmla="*/ 98298 w 492823"/>
                  <a:gd name="connsiteY13" fmla="*/ 439432 h 829289"/>
                  <a:gd name="connsiteX14" fmla="*/ 114586 w 492823"/>
                  <a:gd name="connsiteY14" fmla="*/ 508393 h 829289"/>
                  <a:gd name="connsiteX15" fmla="*/ 117634 w 492823"/>
                  <a:gd name="connsiteY15" fmla="*/ 579163 h 829289"/>
                  <a:gd name="connsiteX16" fmla="*/ 83249 w 492823"/>
                  <a:gd name="connsiteY16" fmla="*/ 715752 h 829289"/>
                  <a:gd name="connsiteX17" fmla="*/ 0 w 492823"/>
                  <a:gd name="connsiteY17" fmla="*/ 829290 h 82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823" h="829289">
                    <a:moveTo>
                      <a:pt x="0" y="829290"/>
                    </a:moveTo>
                    <a:cubicBezTo>
                      <a:pt x="68675" y="764615"/>
                      <a:pt x="111347" y="673175"/>
                      <a:pt x="115729" y="579068"/>
                    </a:cubicBezTo>
                    <a:cubicBezTo>
                      <a:pt x="116872" y="555541"/>
                      <a:pt x="115824" y="532015"/>
                      <a:pt x="112490" y="508678"/>
                    </a:cubicBezTo>
                    <a:cubicBezTo>
                      <a:pt x="109156" y="485437"/>
                      <a:pt x="103537" y="462482"/>
                      <a:pt x="96107" y="440194"/>
                    </a:cubicBezTo>
                    <a:cubicBezTo>
                      <a:pt x="81820" y="395045"/>
                      <a:pt x="77153" y="346944"/>
                      <a:pt x="82582" y="299890"/>
                    </a:cubicBezTo>
                    <a:cubicBezTo>
                      <a:pt x="88106" y="252837"/>
                      <a:pt x="103727" y="207117"/>
                      <a:pt x="127826" y="166350"/>
                    </a:cubicBezTo>
                    <a:cubicBezTo>
                      <a:pt x="151924" y="125583"/>
                      <a:pt x="184499" y="89959"/>
                      <a:pt x="223075" y="62527"/>
                    </a:cubicBezTo>
                    <a:cubicBezTo>
                      <a:pt x="261556" y="35095"/>
                      <a:pt x="305943" y="15950"/>
                      <a:pt x="352235" y="6520"/>
                    </a:cubicBezTo>
                    <a:cubicBezTo>
                      <a:pt x="398526" y="-2814"/>
                      <a:pt x="446818" y="-2052"/>
                      <a:pt x="492823" y="8330"/>
                    </a:cubicBezTo>
                    <a:cubicBezTo>
                      <a:pt x="446722" y="-1671"/>
                      <a:pt x="398621" y="-1862"/>
                      <a:pt x="352520" y="7949"/>
                    </a:cubicBezTo>
                    <a:cubicBezTo>
                      <a:pt x="306515" y="17474"/>
                      <a:pt x="262414" y="36715"/>
                      <a:pt x="224219" y="64147"/>
                    </a:cubicBezTo>
                    <a:cubicBezTo>
                      <a:pt x="186023" y="91483"/>
                      <a:pt x="153734" y="127107"/>
                      <a:pt x="129921" y="167588"/>
                    </a:cubicBezTo>
                    <a:cubicBezTo>
                      <a:pt x="106108" y="208069"/>
                      <a:pt x="90868" y="253599"/>
                      <a:pt x="85439" y="300176"/>
                    </a:cubicBezTo>
                    <a:cubicBezTo>
                      <a:pt x="79915" y="346753"/>
                      <a:pt x="84296" y="394569"/>
                      <a:pt x="98298" y="439432"/>
                    </a:cubicBezTo>
                    <a:cubicBezTo>
                      <a:pt x="105728" y="461815"/>
                      <a:pt x="111347" y="484961"/>
                      <a:pt x="114586" y="508393"/>
                    </a:cubicBezTo>
                    <a:cubicBezTo>
                      <a:pt x="117824" y="531824"/>
                      <a:pt x="118872" y="555541"/>
                      <a:pt x="117634" y="579163"/>
                    </a:cubicBezTo>
                    <a:cubicBezTo>
                      <a:pt x="115157" y="626312"/>
                      <a:pt x="103441" y="673080"/>
                      <a:pt x="83249" y="715752"/>
                    </a:cubicBezTo>
                    <a:cubicBezTo>
                      <a:pt x="63055" y="758519"/>
                      <a:pt x="34481" y="797191"/>
                      <a:pt x="0" y="829290"/>
                    </a:cubicBezTo>
                    <a:close/>
                  </a:path>
                </a:pathLst>
              </a:custGeom>
              <a:grpFill/>
              <a:ln w="9525" cap="flat">
                <a:noFill/>
                <a:prstDash val="solid"/>
                <a:miter/>
              </a:ln>
            </p:spPr>
            <p:txBody>
              <a:bodyPr rtlCol="0" anchor="ctr"/>
              <a:lstStyle/>
              <a:p>
                <a:endParaRPr lang="en-US" sz="1350"/>
              </a:p>
            </p:txBody>
          </p:sp>
        </p:grpSp>
        <p:sp>
          <p:nvSpPr>
            <p:cNvPr id="29" name="Oval 28">
              <a:extLst>
                <a:ext uri="{FF2B5EF4-FFF2-40B4-BE49-F238E27FC236}">
                  <a16:creationId xmlns:a16="http://schemas.microsoft.com/office/drawing/2014/main" id="{4380BBE0-247F-0DD2-7C94-5A2AF142566C}"/>
                </a:ext>
              </a:extLst>
            </p:cNvPr>
            <p:cNvSpPr/>
            <p:nvPr/>
          </p:nvSpPr>
          <p:spPr>
            <a:xfrm>
              <a:off x="8228830" y="5201628"/>
              <a:ext cx="1350211" cy="13502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8" name="TextBox 37">
            <a:extLst>
              <a:ext uri="{FF2B5EF4-FFF2-40B4-BE49-F238E27FC236}">
                <a16:creationId xmlns:a16="http://schemas.microsoft.com/office/drawing/2014/main" id="{687C542E-9623-A93F-AEA4-0EBE0A5B39ED}"/>
              </a:ext>
            </a:extLst>
          </p:cNvPr>
          <p:cNvSpPr txBox="1"/>
          <p:nvPr/>
        </p:nvSpPr>
        <p:spPr>
          <a:xfrm>
            <a:off x="10132312" y="4295250"/>
            <a:ext cx="5035298" cy="846514"/>
          </a:xfrm>
          <a:prstGeom prst="rect">
            <a:avLst/>
          </a:prstGeom>
          <a:noFill/>
        </p:spPr>
        <p:txBody>
          <a:bodyPr wrap="square">
            <a:spAutoFit/>
          </a:bodyPr>
          <a:lstStyle/>
          <a:p>
            <a:pPr>
              <a:lnSpc>
                <a:spcPct val="115000"/>
              </a:lnSpc>
            </a:pPr>
            <a:r>
              <a:rPr lang="en-US" sz="2200" b="0" i="0" dirty="0">
                <a:solidFill>
                  <a:srgbClr val="404040"/>
                </a:solidFill>
                <a:effectLst/>
                <a:latin typeface="Open Sans" panose="020B0606030504020204" pitchFamily="34" charset="0"/>
              </a:rPr>
              <a:t>A precise prompt can lead to a more focused and useful output.</a:t>
            </a:r>
            <a:endParaRPr lang="en-US" sz="2200" dirty="0">
              <a:solidFill>
                <a:srgbClr val="404040"/>
              </a:solidFill>
              <a:latin typeface="Open Sans" panose="020B0606030504020204" pitchFamily="34" charset="0"/>
            </a:endParaRPr>
          </a:p>
        </p:txBody>
      </p:sp>
      <p:sp>
        <p:nvSpPr>
          <p:cNvPr id="39" name="Rectangle: Rounded Corners 38">
            <a:extLst>
              <a:ext uri="{FF2B5EF4-FFF2-40B4-BE49-F238E27FC236}">
                <a16:creationId xmlns:a16="http://schemas.microsoft.com/office/drawing/2014/main" id="{6A11E91D-F7BF-9275-1ECC-3636D289FA4E}"/>
              </a:ext>
            </a:extLst>
          </p:cNvPr>
          <p:cNvSpPr/>
          <p:nvPr/>
        </p:nvSpPr>
        <p:spPr>
          <a:xfrm>
            <a:off x="4253230" y="2622143"/>
            <a:ext cx="7749540" cy="673318"/>
          </a:xfrm>
          <a:prstGeom prst="round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rgbClr val="404040"/>
                </a:solidFill>
                <a:effectLst/>
                <a:latin typeface="Open Sans" panose="020B0606030504020204" pitchFamily="34" charset="0"/>
              </a:rPr>
              <a:t>Here are some key reasons why prompts are essential:</a:t>
            </a:r>
            <a:endParaRPr lang="en-US" sz="2200" dirty="0">
              <a:solidFill>
                <a:srgbClr val="404040"/>
              </a:solidFill>
              <a:latin typeface="Open Sans" panose="020B0606030504020204" pitchFamily="34" charset="0"/>
            </a:endParaRPr>
          </a:p>
        </p:txBody>
      </p:sp>
      <p:pic>
        <p:nvPicPr>
          <p:cNvPr id="41" name="Picture 40">
            <a:extLst>
              <a:ext uri="{FF2B5EF4-FFF2-40B4-BE49-F238E27FC236}">
                <a16:creationId xmlns:a16="http://schemas.microsoft.com/office/drawing/2014/main" id="{63FD3BC5-5B51-B3E6-AE98-C7E95EE04118}"/>
              </a:ext>
            </a:extLst>
          </p:cNvPr>
          <p:cNvPicPr>
            <a:picLocks noChangeAspect="1"/>
          </p:cNvPicPr>
          <p:nvPr/>
        </p:nvPicPr>
        <p:blipFill>
          <a:blip r:embed="rId6"/>
          <a:stretch>
            <a:fillRect/>
          </a:stretch>
        </p:blipFill>
        <p:spPr>
          <a:xfrm>
            <a:off x="8362551" y="4197828"/>
            <a:ext cx="1119512" cy="1119512"/>
          </a:xfrm>
          <a:prstGeom prst="rect">
            <a:avLst/>
          </a:prstGeom>
        </p:spPr>
      </p:pic>
      <p:pic>
        <p:nvPicPr>
          <p:cNvPr id="57" name="Picture 56">
            <a:extLst>
              <a:ext uri="{FF2B5EF4-FFF2-40B4-BE49-F238E27FC236}">
                <a16:creationId xmlns:a16="http://schemas.microsoft.com/office/drawing/2014/main" id="{1CE71A7D-6CC6-2F93-64BD-913C202B3961}"/>
              </a:ext>
            </a:extLst>
          </p:cNvPr>
          <p:cNvPicPr>
            <a:picLocks noChangeAspect="1"/>
          </p:cNvPicPr>
          <p:nvPr/>
        </p:nvPicPr>
        <p:blipFill>
          <a:blip r:embed="rId7"/>
          <a:stretch>
            <a:fillRect/>
          </a:stretch>
        </p:blipFill>
        <p:spPr>
          <a:xfrm>
            <a:off x="8477445" y="6501381"/>
            <a:ext cx="897538" cy="897538"/>
          </a:xfrm>
          <a:prstGeom prst="rect">
            <a:avLst/>
          </a:prstGeom>
        </p:spPr>
      </p:pic>
      <p:pic>
        <p:nvPicPr>
          <p:cNvPr id="59" name="Picture 58">
            <a:extLst>
              <a:ext uri="{FF2B5EF4-FFF2-40B4-BE49-F238E27FC236}">
                <a16:creationId xmlns:a16="http://schemas.microsoft.com/office/drawing/2014/main" id="{31EDE4AE-743C-F268-0C3B-DB89C6C02044}"/>
              </a:ext>
            </a:extLst>
          </p:cNvPr>
          <p:cNvPicPr>
            <a:picLocks noChangeAspect="1"/>
          </p:cNvPicPr>
          <p:nvPr/>
        </p:nvPicPr>
        <p:blipFill>
          <a:blip r:embed="rId8"/>
          <a:stretch>
            <a:fillRect/>
          </a:stretch>
        </p:blipFill>
        <p:spPr>
          <a:xfrm>
            <a:off x="7040001" y="5343177"/>
            <a:ext cx="1028030" cy="1028030"/>
          </a:xfrm>
          <a:prstGeom prst="rect">
            <a:avLst/>
          </a:prstGeom>
        </p:spPr>
      </p:pic>
    </p:spTree>
    <p:custDataLst>
      <p:tags r:id="rId1"/>
    </p:custDataLst>
    <p:extLst>
      <p:ext uri="{BB962C8B-B14F-4D97-AF65-F5344CB8AC3E}">
        <p14:creationId xmlns:p14="http://schemas.microsoft.com/office/powerpoint/2010/main" val="2062539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CB9D0B-ABB8-6E49-D080-AFF12C47638A}"/>
              </a:ext>
            </a:extLst>
          </p:cNvPr>
          <p:cNvSpPr>
            <a:spLocks noGrp="1"/>
          </p:cNvSpPr>
          <p:nvPr>
            <p:ph type="body" idx="1"/>
          </p:nvPr>
        </p:nvSpPr>
        <p:spPr>
          <a:xfrm>
            <a:off x="8127642" y="3708869"/>
            <a:ext cx="7673655" cy="3775301"/>
          </a:xfrm>
        </p:spPr>
        <p:txBody>
          <a:bodyPr>
            <a:normAutofit/>
          </a:bodyPr>
          <a:lstStyle/>
          <a:p>
            <a:pPr marL="342900" indent="-342900" algn="l">
              <a:lnSpc>
                <a:spcPct val="115000"/>
              </a:lnSpc>
              <a:spcBef>
                <a:spcPts val="1000"/>
              </a:spcBef>
              <a:buFont typeface="Arial" panose="020B0604020202020204" pitchFamily="34" charset="0"/>
              <a:buChar char="•"/>
            </a:pPr>
            <a:r>
              <a:rPr lang="en-US" dirty="0">
                <a:solidFill>
                  <a:srgbClr val="404040"/>
                </a:solidFill>
              </a:rPr>
              <a:t>Here</a:t>
            </a:r>
            <a:r>
              <a:rPr lang="en-US" b="0" i="0" dirty="0">
                <a:solidFill>
                  <a:srgbClr val="404040"/>
                </a:solidFill>
                <a:effectLst/>
              </a:rPr>
              <a:t>, the prompt is a straightforward question, and the language model provides an answer based on its training data.</a:t>
            </a:r>
          </a:p>
          <a:p>
            <a:pPr marL="342900" indent="-342900">
              <a:lnSpc>
                <a:spcPct val="115000"/>
              </a:lnSpc>
              <a:spcBef>
                <a:spcPts val="1000"/>
              </a:spcBef>
              <a:buFont typeface="Arial" panose="020B0604020202020204" pitchFamily="34" charset="0"/>
              <a:buChar char="•"/>
            </a:pPr>
            <a:r>
              <a:rPr lang="en-US" b="0" i="0" dirty="0">
                <a:solidFill>
                  <a:srgbClr val="404040"/>
                </a:solidFill>
                <a:effectLst/>
              </a:rPr>
              <a:t>Prompts can also be more complex and used for various tasks such as text completion, translation, summarization, and even creative writing.</a:t>
            </a:r>
            <a:r>
              <a:rPr lang="en-US" dirty="0">
                <a:solidFill>
                  <a:srgbClr val="404040"/>
                </a:solidFill>
              </a:rPr>
              <a:t> </a:t>
            </a:r>
            <a:endParaRPr lang="en-US" b="0" i="0" dirty="0">
              <a:solidFill>
                <a:srgbClr val="404040"/>
              </a:solidFill>
              <a:effectLst/>
              <a:latin typeface="Open Sans" panose="020B0606030504020204" pitchFamily="34" charset="0"/>
            </a:endParaRPr>
          </a:p>
          <a:p>
            <a:pPr marL="342900" indent="-342900" algn="l">
              <a:lnSpc>
                <a:spcPct val="115000"/>
              </a:lnSpc>
              <a:spcBef>
                <a:spcPts val="1000"/>
              </a:spcBef>
              <a:buFont typeface="Arial" panose="020B0604020202020204" pitchFamily="34" charset="0"/>
              <a:buChar char="•"/>
            </a:pPr>
            <a:r>
              <a:rPr lang="en-US" b="0" i="0" dirty="0">
                <a:solidFill>
                  <a:srgbClr val="404040"/>
                </a:solidFill>
                <a:effectLst/>
              </a:rPr>
              <a:t>The effectiveness of the response often depends on how well the prompt is crafted.</a:t>
            </a:r>
          </a:p>
          <a:p>
            <a:pPr marL="342900" indent="-342900">
              <a:lnSpc>
                <a:spcPct val="115000"/>
              </a:lnSpc>
              <a:spcBef>
                <a:spcPts val="1000"/>
              </a:spcBef>
              <a:buFont typeface="Arial" panose="020B0604020202020204" pitchFamily="34" charset="0"/>
              <a:buChar char="•"/>
            </a:pPr>
            <a:endParaRPr lang="en-US" dirty="0">
              <a:solidFill>
                <a:srgbClr val="404040"/>
              </a:solidFill>
              <a:latin typeface="Open Sans" panose="020B0606030504020204" pitchFamily="34" charset="0"/>
            </a:endParaRPr>
          </a:p>
        </p:txBody>
      </p:sp>
      <p:sp>
        <p:nvSpPr>
          <p:cNvPr id="3" name="Text Placeholder 2">
            <a:extLst>
              <a:ext uri="{FF2B5EF4-FFF2-40B4-BE49-F238E27FC236}">
                <a16:creationId xmlns:a16="http://schemas.microsoft.com/office/drawing/2014/main" id="{E06399B1-2210-88F9-B399-F7DCEBD8F163}"/>
              </a:ext>
            </a:extLst>
          </p:cNvPr>
          <p:cNvSpPr>
            <a:spLocks noGrp="1"/>
          </p:cNvSpPr>
          <p:nvPr>
            <p:ph type="body" idx="10"/>
          </p:nvPr>
        </p:nvSpPr>
        <p:spPr/>
        <p:txBody>
          <a:bodyPr>
            <a:normAutofit/>
          </a:bodyPr>
          <a:lstStyle/>
          <a:p>
            <a:r>
              <a:rPr lang="en-US" dirty="0">
                <a:solidFill>
                  <a:srgbClr val="404040"/>
                </a:solidFill>
                <a:latin typeface="Open Sans" panose="020B0606030504020204" pitchFamily="34" charset="0"/>
              </a:rPr>
              <a:t>When you give a prompt to a language model, it generates a response based on the patterns and information it has learned during its training.</a:t>
            </a:r>
          </a:p>
        </p:txBody>
      </p:sp>
      <p:sp>
        <p:nvSpPr>
          <p:cNvPr id="4" name="Title 3">
            <a:extLst>
              <a:ext uri="{FF2B5EF4-FFF2-40B4-BE49-F238E27FC236}">
                <a16:creationId xmlns:a16="http://schemas.microsoft.com/office/drawing/2014/main" id="{A2D8410D-3E40-0155-1463-F0F8C70847D3}"/>
              </a:ext>
            </a:extLst>
          </p:cNvPr>
          <p:cNvSpPr>
            <a:spLocks noGrp="1"/>
          </p:cNvSpPr>
          <p:nvPr>
            <p:ph type="title"/>
          </p:nvPr>
        </p:nvSpPr>
        <p:spPr/>
        <p:txBody>
          <a:bodyPr/>
          <a:lstStyle/>
          <a:p>
            <a:r>
              <a:rPr lang="en-IN"/>
              <a:t>How Prompts Work?</a:t>
            </a:r>
            <a:endParaRPr lang="en-US"/>
          </a:p>
        </p:txBody>
      </p:sp>
      <p:sp>
        <p:nvSpPr>
          <p:cNvPr id="6" name="Brandline_LVC">
            <a:extLst>
              <a:ext uri="{FF2B5EF4-FFF2-40B4-BE49-F238E27FC236}">
                <a16:creationId xmlns:a16="http://schemas.microsoft.com/office/drawing/2014/main" id="{F38D92CC-913B-8C95-C82C-EE82F6DEA58E}"/>
              </a:ext>
            </a:extLst>
          </p:cNvPr>
          <p:cNvSpPr/>
          <p:nvPr/>
        </p:nvSpPr>
        <p:spPr>
          <a:xfrm>
            <a:off x="5867400" y="816324"/>
            <a:ext cx="4520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900C9E9-20CF-FDAD-3148-2275E357ED71}"/>
              </a:ext>
            </a:extLst>
          </p:cNvPr>
          <p:cNvSpPr txBox="1"/>
          <p:nvPr/>
        </p:nvSpPr>
        <p:spPr>
          <a:xfrm>
            <a:off x="2428682" y="2948603"/>
            <a:ext cx="3769726" cy="457176"/>
          </a:xfrm>
          <a:prstGeom prst="rect">
            <a:avLst/>
          </a:prstGeom>
          <a:noFill/>
        </p:spPr>
        <p:txBody>
          <a:bodyPr wrap="square">
            <a:spAutoFit/>
          </a:bodyPr>
          <a:lstStyle/>
          <a:p>
            <a:pPr algn="ctr">
              <a:lnSpc>
                <a:spcPct val="115000"/>
              </a:lnSpc>
            </a:pPr>
            <a:r>
              <a:rPr lang="en-US" sz="2200" b="0" i="0">
                <a:solidFill>
                  <a:srgbClr val="404040"/>
                </a:solidFill>
                <a:effectLst/>
                <a:latin typeface="Open Sans" panose="020B0606030504020204" pitchFamily="34" charset="0"/>
              </a:rPr>
              <a:t>Here's a simple example:</a:t>
            </a:r>
            <a:endParaRPr lang="en-US" sz="2200">
              <a:solidFill>
                <a:srgbClr val="404040"/>
              </a:solidFill>
              <a:latin typeface="Open Sans" panose="020B0606030504020204" pitchFamily="34" charset="0"/>
            </a:endParaRPr>
          </a:p>
        </p:txBody>
      </p:sp>
      <p:pic>
        <p:nvPicPr>
          <p:cNvPr id="8" name="Picture 7">
            <a:extLst>
              <a:ext uri="{FF2B5EF4-FFF2-40B4-BE49-F238E27FC236}">
                <a16:creationId xmlns:a16="http://schemas.microsoft.com/office/drawing/2014/main" id="{5D4E6307-9725-55A3-B165-D0F4E4411245}"/>
              </a:ext>
            </a:extLst>
          </p:cNvPr>
          <p:cNvPicPr>
            <a:picLocks noChangeAspect="1"/>
          </p:cNvPicPr>
          <p:nvPr/>
        </p:nvPicPr>
        <p:blipFill>
          <a:blip r:embed="rId4"/>
          <a:stretch>
            <a:fillRect/>
          </a:stretch>
        </p:blipFill>
        <p:spPr>
          <a:xfrm>
            <a:off x="2004792" y="3850066"/>
            <a:ext cx="4624608" cy="3492906"/>
          </a:xfrm>
          <a:prstGeom prst="roundRect">
            <a:avLst>
              <a:gd name="adj" fmla="val 7577"/>
            </a:avLst>
          </a:prstGeom>
        </p:spPr>
      </p:pic>
    </p:spTree>
    <p:custDataLst>
      <p:tags r:id="rId1"/>
    </p:custDataLst>
    <p:extLst>
      <p:ext uri="{BB962C8B-B14F-4D97-AF65-F5344CB8AC3E}">
        <p14:creationId xmlns:p14="http://schemas.microsoft.com/office/powerpoint/2010/main" val="2183436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886389-AAA9-033A-355E-ED34BB7C5EE6}"/>
              </a:ext>
            </a:extLst>
          </p:cNvPr>
          <p:cNvSpPr>
            <a:spLocks noGrp="1"/>
          </p:cNvSpPr>
          <p:nvPr>
            <p:ph type="body" idx="10"/>
          </p:nvPr>
        </p:nvSpPr>
        <p:spPr/>
        <p:txBody>
          <a:bodyPr anchor="ctr"/>
          <a:lstStyle/>
          <a:p>
            <a:r>
              <a:rPr lang="en-US" dirty="0"/>
              <a:t>Four important components that make up a great prompt are as follows:</a:t>
            </a:r>
            <a:endParaRPr lang="en-IN" dirty="0"/>
          </a:p>
        </p:txBody>
      </p:sp>
      <p:sp>
        <p:nvSpPr>
          <p:cNvPr id="6" name="Brandline_LVC">
            <a:extLst>
              <a:ext uri="{FF2B5EF4-FFF2-40B4-BE49-F238E27FC236}">
                <a16:creationId xmlns:a16="http://schemas.microsoft.com/office/drawing/2014/main" id="{15304864-E440-43BB-7097-077594E4360B}"/>
              </a:ext>
            </a:extLst>
          </p:cNvPr>
          <p:cNvSpPr/>
          <p:nvPr/>
        </p:nvSpPr>
        <p:spPr>
          <a:xfrm>
            <a:off x="4165600" y="816324"/>
            <a:ext cx="793662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7666239-3011-6FBC-1155-58DA6D936672}"/>
              </a:ext>
            </a:extLst>
          </p:cNvPr>
          <p:cNvGrpSpPr/>
          <p:nvPr/>
        </p:nvGrpSpPr>
        <p:grpSpPr>
          <a:xfrm>
            <a:off x="1932775" y="3012320"/>
            <a:ext cx="2389767" cy="2518467"/>
            <a:chOff x="1339448" y="3309015"/>
            <a:chExt cx="2628743" cy="2770313"/>
          </a:xfrm>
        </p:grpSpPr>
        <p:grpSp>
          <p:nvGrpSpPr>
            <p:cNvPr id="7" name="Graphic 7">
              <a:extLst>
                <a:ext uri="{FF2B5EF4-FFF2-40B4-BE49-F238E27FC236}">
                  <a16:creationId xmlns:a16="http://schemas.microsoft.com/office/drawing/2014/main" id="{D3E69F39-E638-B66C-0A13-84832B5CA5E1}"/>
                </a:ext>
              </a:extLst>
            </p:cNvPr>
            <p:cNvGrpSpPr/>
            <p:nvPr/>
          </p:nvGrpSpPr>
          <p:grpSpPr>
            <a:xfrm>
              <a:off x="1339448" y="3309015"/>
              <a:ext cx="2628743" cy="2770313"/>
              <a:chOff x="1339448" y="3842415"/>
              <a:chExt cx="2628743" cy="2770313"/>
            </a:xfrm>
          </p:grpSpPr>
          <p:sp>
            <p:nvSpPr>
              <p:cNvPr id="9" name="Freeform: Shape 8">
                <a:extLst>
                  <a:ext uri="{FF2B5EF4-FFF2-40B4-BE49-F238E27FC236}">
                    <a16:creationId xmlns:a16="http://schemas.microsoft.com/office/drawing/2014/main" id="{CFB59697-CB5C-CC52-4F36-4FBA33EAEDFE}"/>
                  </a:ext>
                </a:extLst>
              </p:cNvPr>
              <p:cNvSpPr/>
              <p:nvPr/>
            </p:nvSpPr>
            <p:spPr>
              <a:xfrm>
                <a:off x="1339448" y="3842415"/>
                <a:ext cx="2628743" cy="1872806"/>
              </a:xfrm>
              <a:custGeom>
                <a:avLst/>
                <a:gdLst>
                  <a:gd name="connsiteX0" fmla="*/ 2533886 w 2628743"/>
                  <a:gd name="connsiteY0" fmla="*/ 1872806 h 1872806"/>
                  <a:gd name="connsiteX1" fmla="*/ 2439019 w 2628743"/>
                  <a:gd name="connsiteY1" fmla="*/ 1777940 h 1872806"/>
                  <a:gd name="connsiteX2" fmla="*/ 2439019 w 2628743"/>
                  <a:gd name="connsiteY2" fmla="*/ 501488 h 1872806"/>
                  <a:gd name="connsiteX3" fmla="*/ 2127379 w 2628743"/>
                  <a:gd name="connsiteY3" fmla="*/ 189729 h 1872806"/>
                  <a:gd name="connsiteX4" fmla="*/ 501373 w 2628743"/>
                  <a:gd name="connsiteY4" fmla="*/ 189729 h 1872806"/>
                  <a:gd name="connsiteX5" fmla="*/ 189733 w 2628743"/>
                  <a:gd name="connsiteY5" fmla="*/ 501488 h 1872806"/>
                  <a:gd name="connsiteX6" fmla="*/ 189733 w 2628743"/>
                  <a:gd name="connsiteY6" fmla="*/ 1777940 h 1872806"/>
                  <a:gd name="connsiteX7" fmla="*/ 94867 w 2628743"/>
                  <a:gd name="connsiteY7" fmla="*/ 1872806 h 1872806"/>
                  <a:gd name="connsiteX8" fmla="*/ 0 w 2628743"/>
                  <a:gd name="connsiteY8" fmla="*/ 1777940 h 1872806"/>
                  <a:gd name="connsiteX9" fmla="*/ 0 w 2628743"/>
                  <a:gd name="connsiteY9" fmla="*/ 501488 h 1872806"/>
                  <a:gd name="connsiteX10" fmla="*/ 501368 w 2628743"/>
                  <a:gd name="connsiteY10" fmla="*/ 0 h 1872806"/>
                  <a:gd name="connsiteX11" fmla="*/ 2127375 w 2628743"/>
                  <a:gd name="connsiteY11" fmla="*/ 0 h 1872806"/>
                  <a:gd name="connsiteX12" fmla="*/ 2628743 w 2628743"/>
                  <a:gd name="connsiteY12" fmla="*/ 501488 h 1872806"/>
                  <a:gd name="connsiteX13" fmla="*/ 2628743 w 2628743"/>
                  <a:gd name="connsiteY13" fmla="*/ 1777940 h 1872806"/>
                  <a:gd name="connsiteX14" fmla="*/ 2533886 w 2628743"/>
                  <a:gd name="connsiteY14" fmla="*/ 1872806 h 187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28743" h="1872806">
                    <a:moveTo>
                      <a:pt x="2533886" y="1872806"/>
                    </a:moveTo>
                    <a:cubicBezTo>
                      <a:pt x="2481493" y="1872806"/>
                      <a:pt x="2439019" y="1830333"/>
                      <a:pt x="2439019" y="1777940"/>
                    </a:cubicBezTo>
                    <a:lnTo>
                      <a:pt x="2439019" y="501488"/>
                    </a:lnTo>
                    <a:cubicBezTo>
                      <a:pt x="2439019" y="329586"/>
                      <a:pt x="2299218" y="189729"/>
                      <a:pt x="2127379" y="189729"/>
                    </a:cubicBezTo>
                    <a:lnTo>
                      <a:pt x="501373" y="189729"/>
                    </a:lnTo>
                    <a:cubicBezTo>
                      <a:pt x="329535" y="189729"/>
                      <a:pt x="189733" y="329586"/>
                      <a:pt x="189733" y="501488"/>
                    </a:cubicBezTo>
                    <a:lnTo>
                      <a:pt x="189733" y="1777940"/>
                    </a:lnTo>
                    <a:cubicBezTo>
                      <a:pt x="189733" y="1830333"/>
                      <a:pt x="147260" y="1872806"/>
                      <a:pt x="94867" y="1872806"/>
                    </a:cubicBezTo>
                    <a:cubicBezTo>
                      <a:pt x="42473" y="1872806"/>
                      <a:pt x="0" y="1830333"/>
                      <a:pt x="0" y="1777940"/>
                    </a:cubicBezTo>
                    <a:lnTo>
                      <a:pt x="0" y="501488"/>
                    </a:lnTo>
                    <a:cubicBezTo>
                      <a:pt x="0" y="224970"/>
                      <a:pt x="224915" y="0"/>
                      <a:pt x="501368" y="0"/>
                    </a:cubicBezTo>
                    <a:lnTo>
                      <a:pt x="2127375" y="0"/>
                    </a:lnTo>
                    <a:cubicBezTo>
                      <a:pt x="2403828" y="0"/>
                      <a:pt x="2628743" y="224965"/>
                      <a:pt x="2628743" y="501488"/>
                    </a:cubicBezTo>
                    <a:lnTo>
                      <a:pt x="2628743" y="1777940"/>
                    </a:lnTo>
                    <a:cubicBezTo>
                      <a:pt x="2628752" y="1830333"/>
                      <a:pt x="2586279" y="1872806"/>
                      <a:pt x="2533886" y="1872806"/>
                    </a:cubicBezTo>
                    <a:close/>
                  </a:path>
                </a:pathLst>
              </a:custGeom>
              <a:solidFill>
                <a:srgbClr val="FDE09F"/>
              </a:solidFill>
              <a:ln w="4617" cap="flat">
                <a:noFill/>
                <a:prstDash val="solid"/>
                <a:miter/>
              </a:ln>
            </p:spPr>
            <p:txBody>
              <a:bodyPr rtlCol="0" anchor="ctr"/>
              <a:lstStyle/>
              <a:p>
                <a:endParaRPr lang="en-US" sz="2200"/>
              </a:p>
            </p:txBody>
          </p:sp>
          <p:sp>
            <p:nvSpPr>
              <p:cNvPr id="10" name="Freeform: Shape 9">
                <a:extLst>
                  <a:ext uri="{FF2B5EF4-FFF2-40B4-BE49-F238E27FC236}">
                    <a16:creationId xmlns:a16="http://schemas.microsoft.com/office/drawing/2014/main" id="{9D66DC54-99FC-1FBB-EDDA-FEADCD803E00}"/>
                  </a:ext>
                </a:extLst>
              </p:cNvPr>
              <p:cNvSpPr/>
              <p:nvPr/>
            </p:nvSpPr>
            <p:spPr>
              <a:xfrm>
                <a:off x="1419869" y="5653343"/>
                <a:ext cx="2467905" cy="959385"/>
              </a:xfrm>
              <a:custGeom>
                <a:avLst/>
                <a:gdLst>
                  <a:gd name="connsiteX0" fmla="*/ 1233955 w 2467905"/>
                  <a:gd name="connsiteY0" fmla="*/ 959386 h 959385"/>
                  <a:gd name="connsiteX1" fmla="*/ 1223740 w 2467905"/>
                  <a:gd name="connsiteY1" fmla="*/ 955137 h 959385"/>
                  <a:gd name="connsiteX2" fmla="*/ 1006764 w 2467905"/>
                  <a:gd name="connsiteY2" fmla="*/ 738129 h 959385"/>
                  <a:gd name="connsiteX3" fmla="*/ 420952 w 2467905"/>
                  <a:gd name="connsiteY3" fmla="*/ 738129 h 959385"/>
                  <a:gd name="connsiteX4" fmla="*/ 0 w 2467905"/>
                  <a:gd name="connsiteY4" fmla="*/ 317048 h 959385"/>
                  <a:gd name="connsiteX5" fmla="*/ 0 w 2467905"/>
                  <a:gd name="connsiteY5" fmla="*/ 14450 h 959385"/>
                  <a:gd name="connsiteX6" fmla="*/ 14450 w 2467905"/>
                  <a:gd name="connsiteY6" fmla="*/ 0 h 959385"/>
                  <a:gd name="connsiteX7" fmla="*/ 28896 w 2467905"/>
                  <a:gd name="connsiteY7" fmla="*/ 14450 h 959385"/>
                  <a:gd name="connsiteX8" fmla="*/ 28896 w 2467905"/>
                  <a:gd name="connsiteY8" fmla="*/ 317048 h 959385"/>
                  <a:gd name="connsiteX9" fmla="*/ 420952 w 2467905"/>
                  <a:gd name="connsiteY9" fmla="*/ 709219 h 959385"/>
                  <a:gd name="connsiteX10" fmla="*/ 1012749 w 2467905"/>
                  <a:gd name="connsiteY10" fmla="*/ 709219 h 959385"/>
                  <a:gd name="connsiteX11" fmla="*/ 1022964 w 2467905"/>
                  <a:gd name="connsiteY11" fmla="*/ 713468 h 959385"/>
                  <a:gd name="connsiteX12" fmla="*/ 1233951 w 2467905"/>
                  <a:gd name="connsiteY12" fmla="*/ 924518 h 959385"/>
                  <a:gd name="connsiteX13" fmla="*/ 1444941 w 2467905"/>
                  <a:gd name="connsiteY13" fmla="*/ 713468 h 959385"/>
                  <a:gd name="connsiteX14" fmla="*/ 1455157 w 2467905"/>
                  <a:gd name="connsiteY14" fmla="*/ 709219 h 959385"/>
                  <a:gd name="connsiteX15" fmla="*/ 2046954 w 2467905"/>
                  <a:gd name="connsiteY15" fmla="*/ 709219 h 959385"/>
                  <a:gd name="connsiteX16" fmla="*/ 2439010 w 2467905"/>
                  <a:gd name="connsiteY16" fmla="*/ 317048 h 959385"/>
                  <a:gd name="connsiteX17" fmla="*/ 2439010 w 2467905"/>
                  <a:gd name="connsiteY17" fmla="*/ 14450 h 959385"/>
                  <a:gd name="connsiteX18" fmla="*/ 2453455 w 2467905"/>
                  <a:gd name="connsiteY18" fmla="*/ 0 h 959385"/>
                  <a:gd name="connsiteX19" fmla="*/ 2467906 w 2467905"/>
                  <a:gd name="connsiteY19" fmla="*/ 14450 h 959385"/>
                  <a:gd name="connsiteX20" fmla="*/ 2467906 w 2467905"/>
                  <a:gd name="connsiteY20" fmla="*/ 317048 h 959385"/>
                  <a:gd name="connsiteX21" fmla="*/ 2046954 w 2467905"/>
                  <a:gd name="connsiteY21" fmla="*/ 738129 h 959385"/>
                  <a:gd name="connsiteX22" fmla="*/ 1461151 w 2467905"/>
                  <a:gd name="connsiteY22" fmla="*/ 738129 h 959385"/>
                  <a:gd name="connsiteX23" fmla="*/ 1244175 w 2467905"/>
                  <a:gd name="connsiteY23" fmla="*/ 955137 h 959385"/>
                  <a:gd name="connsiteX24" fmla="*/ 1233955 w 2467905"/>
                  <a:gd name="connsiteY24" fmla="*/ 959386 h 95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67905" h="959385">
                    <a:moveTo>
                      <a:pt x="1233955" y="959386"/>
                    </a:moveTo>
                    <a:cubicBezTo>
                      <a:pt x="1230122" y="959386"/>
                      <a:pt x="1226446" y="957862"/>
                      <a:pt x="1223740" y="955137"/>
                    </a:cubicBezTo>
                    <a:lnTo>
                      <a:pt x="1006764" y="738129"/>
                    </a:lnTo>
                    <a:lnTo>
                      <a:pt x="420952" y="738129"/>
                    </a:lnTo>
                    <a:cubicBezTo>
                      <a:pt x="188837" y="738129"/>
                      <a:pt x="0" y="549245"/>
                      <a:pt x="0" y="317048"/>
                    </a:cubicBezTo>
                    <a:lnTo>
                      <a:pt x="0" y="14450"/>
                    </a:lnTo>
                    <a:cubicBezTo>
                      <a:pt x="0" y="6475"/>
                      <a:pt x="6470" y="0"/>
                      <a:pt x="14450" y="0"/>
                    </a:cubicBezTo>
                    <a:cubicBezTo>
                      <a:pt x="22431" y="0"/>
                      <a:pt x="28896" y="6470"/>
                      <a:pt x="28896" y="14450"/>
                    </a:cubicBezTo>
                    <a:lnTo>
                      <a:pt x="28896" y="317048"/>
                    </a:lnTo>
                    <a:cubicBezTo>
                      <a:pt x="28896" y="533312"/>
                      <a:pt x="204770" y="709219"/>
                      <a:pt x="420952" y="709219"/>
                    </a:cubicBezTo>
                    <a:lnTo>
                      <a:pt x="1012749" y="709219"/>
                    </a:lnTo>
                    <a:cubicBezTo>
                      <a:pt x="1016582" y="709219"/>
                      <a:pt x="1020258" y="710743"/>
                      <a:pt x="1022964" y="713468"/>
                    </a:cubicBezTo>
                    <a:lnTo>
                      <a:pt x="1233951" y="924518"/>
                    </a:lnTo>
                    <a:lnTo>
                      <a:pt x="1444941" y="713468"/>
                    </a:lnTo>
                    <a:cubicBezTo>
                      <a:pt x="1447648" y="710743"/>
                      <a:pt x="1451324" y="709219"/>
                      <a:pt x="1455157" y="709219"/>
                    </a:cubicBezTo>
                    <a:lnTo>
                      <a:pt x="2046954" y="709219"/>
                    </a:lnTo>
                    <a:cubicBezTo>
                      <a:pt x="2263135" y="709219"/>
                      <a:pt x="2439010" y="533312"/>
                      <a:pt x="2439010" y="317048"/>
                    </a:cubicBezTo>
                    <a:lnTo>
                      <a:pt x="2439010" y="14450"/>
                    </a:lnTo>
                    <a:cubicBezTo>
                      <a:pt x="2439010" y="6475"/>
                      <a:pt x="2445475" y="0"/>
                      <a:pt x="2453455" y="0"/>
                    </a:cubicBezTo>
                    <a:cubicBezTo>
                      <a:pt x="2461436" y="0"/>
                      <a:pt x="2467906" y="6470"/>
                      <a:pt x="2467906" y="14450"/>
                    </a:cubicBezTo>
                    <a:lnTo>
                      <a:pt x="2467906" y="317048"/>
                    </a:lnTo>
                    <a:cubicBezTo>
                      <a:pt x="2467906" y="549245"/>
                      <a:pt x="2279064" y="738129"/>
                      <a:pt x="2046954" y="738129"/>
                    </a:cubicBezTo>
                    <a:lnTo>
                      <a:pt x="1461151" y="738129"/>
                    </a:lnTo>
                    <a:lnTo>
                      <a:pt x="1244175" y="955137"/>
                    </a:lnTo>
                    <a:cubicBezTo>
                      <a:pt x="1241464" y="957862"/>
                      <a:pt x="1237788" y="959386"/>
                      <a:pt x="1233955" y="959386"/>
                    </a:cubicBezTo>
                    <a:close/>
                  </a:path>
                </a:pathLst>
              </a:custGeom>
              <a:solidFill>
                <a:srgbClr val="242321"/>
              </a:solidFill>
              <a:ln w="4617" cap="flat">
                <a:noFill/>
                <a:prstDash val="solid"/>
                <a:miter/>
              </a:ln>
            </p:spPr>
            <p:txBody>
              <a:bodyPr rtlCol="0" anchor="ctr"/>
              <a:lstStyle/>
              <a:p>
                <a:endParaRPr lang="en-US" sz="2200"/>
              </a:p>
            </p:txBody>
          </p:sp>
          <p:sp>
            <p:nvSpPr>
              <p:cNvPr id="11" name="Freeform: Shape 10">
                <a:extLst>
                  <a:ext uri="{FF2B5EF4-FFF2-40B4-BE49-F238E27FC236}">
                    <a16:creationId xmlns:a16="http://schemas.microsoft.com/office/drawing/2014/main" id="{80409233-2F99-7FB9-39D1-D8EBA4707304}"/>
                  </a:ext>
                </a:extLst>
              </p:cNvPr>
              <p:cNvSpPr/>
              <p:nvPr/>
            </p:nvSpPr>
            <p:spPr>
              <a:xfrm>
                <a:off x="3811463" y="5558471"/>
                <a:ext cx="123734" cy="123767"/>
              </a:xfrm>
              <a:custGeom>
                <a:avLst/>
                <a:gdLst>
                  <a:gd name="connsiteX0" fmla="*/ 61870 w 123734"/>
                  <a:gd name="connsiteY0" fmla="*/ 123767 h 123767"/>
                  <a:gd name="connsiteX1" fmla="*/ 0 w 123734"/>
                  <a:gd name="connsiteY1" fmla="*/ 61883 h 123767"/>
                  <a:gd name="connsiteX2" fmla="*/ 61870 w 123734"/>
                  <a:gd name="connsiteY2" fmla="*/ 0 h 123767"/>
                  <a:gd name="connsiteX3" fmla="*/ 123735 w 123734"/>
                  <a:gd name="connsiteY3" fmla="*/ 61883 h 123767"/>
                  <a:gd name="connsiteX4" fmla="*/ 61870 w 123734"/>
                  <a:gd name="connsiteY4" fmla="*/ 123767 h 123767"/>
                  <a:gd name="connsiteX5" fmla="*/ 61870 w 123734"/>
                  <a:gd name="connsiteY5" fmla="*/ 28896 h 123767"/>
                  <a:gd name="connsiteX6" fmla="*/ 28896 w 123734"/>
                  <a:gd name="connsiteY6" fmla="*/ 61883 h 123767"/>
                  <a:gd name="connsiteX7" fmla="*/ 61870 w 123734"/>
                  <a:gd name="connsiteY7" fmla="*/ 94867 h 123767"/>
                  <a:gd name="connsiteX8" fmla="*/ 94844 w 123734"/>
                  <a:gd name="connsiteY8" fmla="*/ 61883 h 123767"/>
                  <a:gd name="connsiteX9" fmla="*/ 61870 w 123734"/>
                  <a:gd name="connsiteY9" fmla="*/ 28896 h 1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34" h="123767">
                    <a:moveTo>
                      <a:pt x="61870" y="123767"/>
                    </a:moveTo>
                    <a:cubicBezTo>
                      <a:pt x="27755" y="123767"/>
                      <a:pt x="0" y="96003"/>
                      <a:pt x="0" y="61883"/>
                    </a:cubicBezTo>
                    <a:cubicBezTo>
                      <a:pt x="0" y="27760"/>
                      <a:pt x="27755" y="0"/>
                      <a:pt x="61870" y="0"/>
                    </a:cubicBezTo>
                    <a:cubicBezTo>
                      <a:pt x="95984" y="0"/>
                      <a:pt x="123735" y="27764"/>
                      <a:pt x="123735" y="61883"/>
                    </a:cubicBezTo>
                    <a:cubicBezTo>
                      <a:pt x="123740" y="96003"/>
                      <a:pt x="95984" y="123767"/>
                      <a:pt x="61870" y="123767"/>
                    </a:cubicBezTo>
                    <a:close/>
                    <a:moveTo>
                      <a:pt x="61870" y="28896"/>
                    </a:moveTo>
                    <a:cubicBezTo>
                      <a:pt x="43688" y="28896"/>
                      <a:pt x="28896" y="43693"/>
                      <a:pt x="28896" y="61883"/>
                    </a:cubicBezTo>
                    <a:cubicBezTo>
                      <a:pt x="28896" y="80070"/>
                      <a:pt x="43688" y="94867"/>
                      <a:pt x="61870" y="94867"/>
                    </a:cubicBezTo>
                    <a:cubicBezTo>
                      <a:pt x="80047" y="94867"/>
                      <a:pt x="94844" y="80070"/>
                      <a:pt x="94844" y="61883"/>
                    </a:cubicBezTo>
                    <a:cubicBezTo>
                      <a:pt x="94844" y="43693"/>
                      <a:pt x="80051" y="28896"/>
                      <a:pt x="61870" y="28896"/>
                    </a:cubicBezTo>
                    <a:close/>
                  </a:path>
                </a:pathLst>
              </a:custGeom>
              <a:solidFill>
                <a:srgbClr val="242321"/>
              </a:solidFill>
              <a:ln w="4617" cap="flat">
                <a:noFill/>
                <a:prstDash val="solid"/>
                <a:miter/>
              </a:ln>
            </p:spPr>
            <p:txBody>
              <a:bodyPr rtlCol="0" anchor="ctr"/>
              <a:lstStyle/>
              <a:p>
                <a:endParaRPr lang="en-US" sz="2200"/>
              </a:p>
            </p:txBody>
          </p:sp>
          <p:sp>
            <p:nvSpPr>
              <p:cNvPr id="12" name="Freeform: Shape 11">
                <a:extLst>
                  <a:ext uri="{FF2B5EF4-FFF2-40B4-BE49-F238E27FC236}">
                    <a16:creationId xmlns:a16="http://schemas.microsoft.com/office/drawing/2014/main" id="{FBB58698-E7F6-ECBF-64A8-EDE96E99C260}"/>
                  </a:ext>
                </a:extLst>
              </p:cNvPr>
              <p:cNvSpPr/>
              <p:nvPr/>
            </p:nvSpPr>
            <p:spPr>
              <a:xfrm>
                <a:off x="1372454" y="5558471"/>
                <a:ext cx="123734" cy="123767"/>
              </a:xfrm>
              <a:custGeom>
                <a:avLst/>
                <a:gdLst>
                  <a:gd name="connsiteX0" fmla="*/ 61865 w 123734"/>
                  <a:gd name="connsiteY0" fmla="*/ 123767 h 123767"/>
                  <a:gd name="connsiteX1" fmla="*/ 0 w 123734"/>
                  <a:gd name="connsiteY1" fmla="*/ 61883 h 123767"/>
                  <a:gd name="connsiteX2" fmla="*/ 61865 w 123734"/>
                  <a:gd name="connsiteY2" fmla="*/ 0 h 123767"/>
                  <a:gd name="connsiteX3" fmla="*/ 123735 w 123734"/>
                  <a:gd name="connsiteY3" fmla="*/ 61883 h 123767"/>
                  <a:gd name="connsiteX4" fmla="*/ 61865 w 123734"/>
                  <a:gd name="connsiteY4" fmla="*/ 123767 h 123767"/>
                  <a:gd name="connsiteX5" fmla="*/ 61865 w 123734"/>
                  <a:gd name="connsiteY5" fmla="*/ 28896 h 123767"/>
                  <a:gd name="connsiteX6" fmla="*/ 28891 w 123734"/>
                  <a:gd name="connsiteY6" fmla="*/ 61883 h 123767"/>
                  <a:gd name="connsiteX7" fmla="*/ 61865 w 123734"/>
                  <a:gd name="connsiteY7" fmla="*/ 94867 h 123767"/>
                  <a:gd name="connsiteX8" fmla="*/ 94839 w 123734"/>
                  <a:gd name="connsiteY8" fmla="*/ 61883 h 123767"/>
                  <a:gd name="connsiteX9" fmla="*/ 61865 w 123734"/>
                  <a:gd name="connsiteY9" fmla="*/ 28896 h 1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34" h="123767">
                    <a:moveTo>
                      <a:pt x="61865" y="123767"/>
                    </a:moveTo>
                    <a:cubicBezTo>
                      <a:pt x="27751" y="123767"/>
                      <a:pt x="0" y="96003"/>
                      <a:pt x="0" y="61883"/>
                    </a:cubicBezTo>
                    <a:cubicBezTo>
                      <a:pt x="0" y="27760"/>
                      <a:pt x="27751" y="0"/>
                      <a:pt x="61865" y="0"/>
                    </a:cubicBezTo>
                    <a:cubicBezTo>
                      <a:pt x="95980" y="0"/>
                      <a:pt x="123735" y="27764"/>
                      <a:pt x="123735" y="61883"/>
                    </a:cubicBezTo>
                    <a:cubicBezTo>
                      <a:pt x="123735" y="96003"/>
                      <a:pt x="95980" y="123767"/>
                      <a:pt x="61865" y="123767"/>
                    </a:cubicBezTo>
                    <a:close/>
                    <a:moveTo>
                      <a:pt x="61865" y="28896"/>
                    </a:moveTo>
                    <a:cubicBezTo>
                      <a:pt x="43683" y="28896"/>
                      <a:pt x="28891" y="43693"/>
                      <a:pt x="28891" y="61883"/>
                    </a:cubicBezTo>
                    <a:cubicBezTo>
                      <a:pt x="28891" y="80070"/>
                      <a:pt x="43683" y="94867"/>
                      <a:pt x="61865" y="94867"/>
                    </a:cubicBezTo>
                    <a:cubicBezTo>
                      <a:pt x="80047" y="94867"/>
                      <a:pt x="94839" y="80070"/>
                      <a:pt x="94839" y="61883"/>
                    </a:cubicBezTo>
                    <a:cubicBezTo>
                      <a:pt x="94839" y="43693"/>
                      <a:pt x="80047" y="28896"/>
                      <a:pt x="61865" y="28896"/>
                    </a:cubicBezTo>
                    <a:close/>
                  </a:path>
                </a:pathLst>
              </a:custGeom>
              <a:solidFill>
                <a:srgbClr val="242321"/>
              </a:solidFill>
              <a:ln w="4617" cap="flat">
                <a:noFill/>
                <a:prstDash val="solid"/>
                <a:miter/>
              </a:ln>
            </p:spPr>
            <p:txBody>
              <a:bodyPr rtlCol="0" anchor="ctr"/>
              <a:lstStyle/>
              <a:p>
                <a:endParaRPr lang="en-US" sz="2200"/>
              </a:p>
            </p:txBody>
          </p:sp>
        </p:grpSp>
        <p:sp>
          <p:nvSpPr>
            <p:cNvPr id="8" name="TextBox 7">
              <a:extLst>
                <a:ext uri="{FF2B5EF4-FFF2-40B4-BE49-F238E27FC236}">
                  <a16:creationId xmlns:a16="http://schemas.microsoft.com/office/drawing/2014/main" id="{7EC7BD36-BAF5-E335-3AB8-C5AF49442CB4}"/>
                </a:ext>
              </a:extLst>
            </p:cNvPr>
            <p:cNvSpPr txBox="1"/>
            <p:nvPr/>
          </p:nvSpPr>
          <p:spPr>
            <a:xfrm>
              <a:off x="1481727" y="4342771"/>
              <a:ext cx="2344185" cy="502893"/>
            </a:xfrm>
            <a:prstGeom prst="rect">
              <a:avLst/>
            </a:prstGeom>
            <a:noFill/>
          </p:spPr>
          <p:txBody>
            <a:bodyPr wrap="square">
              <a:spAutoFit/>
            </a:bodyPr>
            <a:lstStyle/>
            <a:p>
              <a:pPr algn="ctr">
                <a:lnSpc>
                  <a:spcPct val="115000"/>
                </a:lnSpc>
              </a:pPr>
              <a:r>
                <a:rPr lang="en-US" sz="2200" b="0" i="0" u="none" strike="noStrike" dirty="0">
                  <a:solidFill>
                    <a:schemeClr val="tx1">
                      <a:lumMod val="75000"/>
                      <a:lumOff val="25000"/>
                    </a:schemeClr>
                  </a:solidFill>
                  <a:effectLst/>
                  <a:latin typeface="Open Sans" panose="020B0606030504020204" pitchFamily="34" charset="0"/>
                </a:rPr>
                <a:t>Task</a:t>
              </a:r>
              <a:endParaRPr lang="en-US" sz="2200" dirty="0">
                <a:solidFill>
                  <a:schemeClr val="tx1">
                    <a:lumMod val="75000"/>
                    <a:lumOff val="25000"/>
                  </a:schemeClr>
                </a:solidFill>
                <a:latin typeface="Open Sans" panose="020B0606030504020204" pitchFamily="34" charset="0"/>
              </a:endParaRPr>
            </a:p>
          </p:txBody>
        </p:sp>
      </p:grpSp>
      <p:grpSp>
        <p:nvGrpSpPr>
          <p:cNvPr id="13" name="Group 12">
            <a:extLst>
              <a:ext uri="{FF2B5EF4-FFF2-40B4-BE49-F238E27FC236}">
                <a16:creationId xmlns:a16="http://schemas.microsoft.com/office/drawing/2014/main" id="{ABB975F5-AB53-5B1E-5504-5FB253997DD7}"/>
              </a:ext>
            </a:extLst>
          </p:cNvPr>
          <p:cNvGrpSpPr/>
          <p:nvPr/>
        </p:nvGrpSpPr>
        <p:grpSpPr>
          <a:xfrm>
            <a:off x="5232456" y="3012320"/>
            <a:ext cx="2389767" cy="2518467"/>
            <a:chOff x="4076533" y="3309015"/>
            <a:chExt cx="2628743" cy="2770313"/>
          </a:xfrm>
        </p:grpSpPr>
        <p:grpSp>
          <p:nvGrpSpPr>
            <p:cNvPr id="14" name="Graphic 7">
              <a:extLst>
                <a:ext uri="{FF2B5EF4-FFF2-40B4-BE49-F238E27FC236}">
                  <a16:creationId xmlns:a16="http://schemas.microsoft.com/office/drawing/2014/main" id="{85CADC1B-23E2-5A04-1C45-44EB9EBBC61C}"/>
                </a:ext>
              </a:extLst>
            </p:cNvPr>
            <p:cNvGrpSpPr/>
            <p:nvPr/>
          </p:nvGrpSpPr>
          <p:grpSpPr>
            <a:xfrm>
              <a:off x="4076533" y="3309015"/>
              <a:ext cx="2628743" cy="2770313"/>
              <a:chOff x="4076533" y="3842415"/>
              <a:chExt cx="2628743" cy="2770313"/>
            </a:xfrm>
          </p:grpSpPr>
          <p:sp>
            <p:nvSpPr>
              <p:cNvPr id="16" name="Freeform: Shape 15">
                <a:extLst>
                  <a:ext uri="{FF2B5EF4-FFF2-40B4-BE49-F238E27FC236}">
                    <a16:creationId xmlns:a16="http://schemas.microsoft.com/office/drawing/2014/main" id="{B21EAECE-6EC6-040B-1295-DFC9FFE5B832}"/>
                  </a:ext>
                </a:extLst>
              </p:cNvPr>
              <p:cNvSpPr/>
              <p:nvPr/>
            </p:nvSpPr>
            <p:spPr>
              <a:xfrm>
                <a:off x="4076533" y="3842415"/>
                <a:ext cx="2628743" cy="1872806"/>
              </a:xfrm>
              <a:custGeom>
                <a:avLst/>
                <a:gdLst>
                  <a:gd name="connsiteX0" fmla="*/ 2533886 w 2628743"/>
                  <a:gd name="connsiteY0" fmla="*/ 1872806 h 1872806"/>
                  <a:gd name="connsiteX1" fmla="*/ 2439028 w 2628743"/>
                  <a:gd name="connsiteY1" fmla="*/ 1777940 h 1872806"/>
                  <a:gd name="connsiteX2" fmla="*/ 2439028 w 2628743"/>
                  <a:gd name="connsiteY2" fmla="*/ 501488 h 1872806"/>
                  <a:gd name="connsiteX3" fmla="*/ 2127393 w 2628743"/>
                  <a:gd name="connsiteY3" fmla="*/ 189729 h 1872806"/>
                  <a:gd name="connsiteX4" fmla="*/ 501373 w 2628743"/>
                  <a:gd name="connsiteY4" fmla="*/ 189729 h 1872806"/>
                  <a:gd name="connsiteX5" fmla="*/ 189733 w 2628743"/>
                  <a:gd name="connsiteY5" fmla="*/ 501488 h 1872806"/>
                  <a:gd name="connsiteX6" fmla="*/ 189733 w 2628743"/>
                  <a:gd name="connsiteY6" fmla="*/ 1777940 h 1872806"/>
                  <a:gd name="connsiteX7" fmla="*/ 94867 w 2628743"/>
                  <a:gd name="connsiteY7" fmla="*/ 1872806 h 1872806"/>
                  <a:gd name="connsiteX8" fmla="*/ 0 w 2628743"/>
                  <a:gd name="connsiteY8" fmla="*/ 1777940 h 1872806"/>
                  <a:gd name="connsiteX9" fmla="*/ 0 w 2628743"/>
                  <a:gd name="connsiteY9" fmla="*/ 501488 h 1872806"/>
                  <a:gd name="connsiteX10" fmla="*/ 501368 w 2628743"/>
                  <a:gd name="connsiteY10" fmla="*/ 0 h 1872806"/>
                  <a:gd name="connsiteX11" fmla="*/ 2127393 w 2628743"/>
                  <a:gd name="connsiteY11" fmla="*/ 0 h 1872806"/>
                  <a:gd name="connsiteX12" fmla="*/ 2628743 w 2628743"/>
                  <a:gd name="connsiteY12" fmla="*/ 501488 h 1872806"/>
                  <a:gd name="connsiteX13" fmla="*/ 2628743 w 2628743"/>
                  <a:gd name="connsiteY13" fmla="*/ 1777940 h 1872806"/>
                  <a:gd name="connsiteX14" fmla="*/ 2533886 w 2628743"/>
                  <a:gd name="connsiteY14" fmla="*/ 1872806 h 187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28743" h="1872806">
                    <a:moveTo>
                      <a:pt x="2533886" y="1872806"/>
                    </a:moveTo>
                    <a:cubicBezTo>
                      <a:pt x="2481516" y="1872806"/>
                      <a:pt x="2439028" y="1830333"/>
                      <a:pt x="2439028" y="1777940"/>
                    </a:cubicBezTo>
                    <a:lnTo>
                      <a:pt x="2439028" y="501488"/>
                    </a:lnTo>
                    <a:cubicBezTo>
                      <a:pt x="2439028" y="329586"/>
                      <a:pt x="2299236" y="189729"/>
                      <a:pt x="2127393" y="189729"/>
                    </a:cubicBezTo>
                    <a:lnTo>
                      <a:pt x="501373" y="189729"/>
                    </a:lnTo>
                    <a:cubicBezTo>
                      <a:pt x="329535" y="189729"/>
                      <a:pt x="189733" y="329586"/>
                      <a:pt x="189733" y="501488"/>
                    </a:cubicBezTo>
                    <a:lnTo>
                      <a:pt x="189733" y="1777940"/>
                    </a:lnTo>
                    <a:cubicBezTo>
                      <a:pt x="189733" y="1830333"/>
                      <a:pt x="147260" y="1872806"/>
                      <a:pt x="94867" y="1872806"/>
                    </a:cubicBezTo>
                    <a:cubicBezTo>
                      <a:pt x="42474" y="1872806"/>
                      <a:pt x="0" y="1830333"/>
                      <a:pt x="0" y="1777940"/>
                    </a:cubicBezTo>
                    <a:lnTo>
                      <a:pt x="0" y="501488"/>
                    </a:lnTo>
                    <a:cubicBezTo>
                      <a:pt x="0" y="224970"/>
                      <a:pt x="224910" y="0"/>
                      <a:pt x="501368" y="0"/>
                    </a:cubicBezTo>
                    <a:lnTo>
                      <a:pt x="2127393" y="0"/>
                    </a:lnTo>
                    <a:cubicBezTo>
                      <a:pt x="2403838" y="0"/>
                      <a:pt x="2628743" y="224965"/>
                      <a:pt x="2628743" y="501488"/>
                    </a:cubicBezTo>
                    <a:lnTo>
                      <a:pt x="2628743" y="1777940"/>
                    </a:lnTo>
                    <a:cubicBezTo>
                      <a:pt x="2628743" y="1830333"/>
                      <a:pt x="2586256" y="1872806"/>
                      <a:pt x="2533886" y="1872806"/>
                    </a:cubicBezTo>
                    <a:close/>
                  </a:path>
                </a:pathLst>
              </a:custGeom>
              <a:solidFill>
                <a:srgbClr val="C36CD8"/>
              </a:solidFill>
              <a:ln w="4617" cap="flat">
                <a:noFill/>
                <a:prstDash val="solid"/>
                <a:miter/>
              </a:ln>
            </p:spPr>
            <p:txBody>
              <a:bodyPr rtlCol="0" anchor="ctr"/>
              <a:lstStyle/>
              <a:p>
                <a:endParaRPr lang="en-US" sz="2200"/>
              </a:p>
            </p:txBody>
          </p:sp>
          <p:sp>
            <p:nvSpPr>
              <p:cNvPr id="17" name="Freeform: Shape 16">
                <a:extLst>
                  <a:ext uri="{FF2B5EF4-FFF2-40B4-BE49-F238E27FC236}">
                    <a16:creationId xmlns:a16="http://schemas.microsoft.com/office/drawing/2014/main" id="{44904EE9-53E5-0F3D-3443-6AEF0A6773EE}"/>
                  </a:ext>
                </a:extLst>
              </p:cNvPr>
              <p:cNvSpPr/>
              <p:nvPr/>
            </p:nvSpPr>
            <p:spPr>
              <a:xfrm>
                <a:off x="4156954" y="5653343"/>
                <a:ext cx="2467919" cy="959385"/>
              </a:xfrm>
              <a:custGeom>
                <a:avLst/>
                <a:gdLst>
                  <a:gd name="connsiteX0" fmla="*/ 1233941 w 2467919"/>
                  <a:gd name="connsiteY0" fmla="*/ 959386 h 959385"/>
                  <a:gd name="connsiteX1" fmla="*/ 1223735 w 2467919"/>
                  <a:gd name="connsiteY1" fmla="*/ 955137 h 959385"/>
                  <a:gd name="connsiteX2" fmla="*/ 1006768 w 2467919"/>
                  <a:gd name="connsiteY2" fmla="*/ 738129 h 959385"/>
                  <a:gd name="connsiteX3" fmla="*/ 420952 w 2467919"/>
                  <a:gd name="connsiteY3" fmla="*/ 738129 h 959385"/>
                  <a:gd name="connsiteX4" fmla="*/ 0 w 2467919"/>
                  <a:gd name="connsiteY4" fmla="*/ 317048 h 959385"/>
                  <a:gd name="connsiteX5" fmla="*/ 0 w 2467919"/>
                  <a:gd name="connsiteY5" fmla="*/ 14450 h 959385"/>
                  <a:gd name="connsiteX6" fmla="*/ 14450 w 2467919"/>
                  <a:gd name="connsiteY6" fmla="*/ 0 h 959385"/>
                  <a:gd name="connsiteX7" fmla="*/ 28896 w 2467919"/>
                  <a:gd name="connsiteY7" fmla="*/ 14450 h 959385"/>
                  <a:gd name="connsiteX8" fmla="*/ 28896 w 2467919"/>
                  <a:gd name="connsiteY8" fmla="*/ 317048 h 959385"/>
                  <a:gd name="connsiteX9" fmla="*/ 420952 w 2467919"/>
                  <a:gd name="connsiteY9" fmla="*/ 709219 h 959385"/>
                  <a:gd name="connsiteX10" fmla="*/ 1012749 w 2467919"/>
                  <a:gd name="connsiteY10" fmla="*/ 709219 h 959385"/>
                  <a:gd name="connsiteX11" fmla="*/ 1022964 w 2467919"/>
                  <a:gd name="connsiteY11" fmla="*/ 713468 h 959385"/>
                  <a:gd name="connsiteX12" fmla="*/ 1233941 w 2467919"/>
                  <a:gd name="connsiteY12" fmla="*/ 924518 h 959385"/>
                  <a:gd name="connsiteX13" fmla="*/ 1444946 w 2467919"/>
                  <a:gd name="connsiteY13" fmla="*/ 713468 h 959385"/>
                  <a:gd name="connsiteX14" fmla="*/ 1455152 w 2467919"/>
                  <a:gd name="connsiteY14" fmla="*/ 709219 h 959385"/>
                  <a:gd name="connsiteX15" fmla="*/ 2046972 w 2467919"/>
                  <a:gd name="connsiteY15" fmla="*/ 709219 h 959385"/>
                  <a:gd name="connsiteX16" fmla="*/ 2439010 w 2467919"/>
                  <a:gd name="connsiteY16" fmla="*/ 317048 h 959385"/>
                  <a:gd name="connsiteX17" fmla="*/ 2439010 w 2467919"/>
                  <a:gd name="connsiteY17" fmla="*/ 14450 h 959385"/>
                  <a:gd name="connsiteX18" fmla="*/ 2453465 w 2467919"/>
                  <a:gd name="connsiteY18" fmla="*/ 0 h 959385"/>
                  <a:gd name="connsiteX19" fmla="*/ 2467920 w 2467919"/>
                  <a:gd name="connsiteY19" fmla="*/ 14450 h 959385"/>
                  <a:gd name="connsiteX20" fmla="*/ 2467920 w 2467919"/>
                  <a:gd name="connsiteY20" fmla="*/ 317048 h 959385"/>
                  <a:gd name="connsiteX21" fmla="*/ 2046972 w 2467919"/>
                  <a:gd name="connsiteY21" fmla="*/ 738129 h 959385"/>
                  <a:gd name="connsiteX22" fmla="*/ 1461156 w 2467919"/>
                  <a:gd name="connsiteY22" fmla="*/ 738129 h 959385"/>
                  <a:gd name="connsiteX23" fmla="*/ 1244148 w 2467919"/>
                  <a:gd name="connsiteY23" fmla="*/ 955137 h 959385"/>
                  <a:gd name="connsiteX24" fmla="*/ 1233941 w 2467919"/>
                  <a:gd name="connsiteY24" fmla="*/ 959386 h 95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67919" h="959385">
                    <a:moveTo>
                      <a:pt x="1233941" y="959386"/>
                    </a:moveTo>
                    <a:cubicBezTo>
                      <a:pt x="1230108" y="959386"/>
                      <a:pt x="1226460" y="957862"/>
                      <a:pt x="1223735" y="955137"/>
                    </a:cubicBezTo>
                    <a:lnTo>
                      <a:pt x="1006768" y="738129"/>
                    </a:lnTo>
                    <a:lnTo>
                      <a:pt x="420952" y="738129"/>
                    </a:lnTo>
                    <a:cubicBezTo>
                      <a:pt x="188838" y="738129"/>
                      <a:pt x="0" y="549245"/>
                      <a:pt x="0" y="317048"/>
                    </a:cubicBezTo>
                    <a:lnTo>
                      <a:pt x="0" y="14450"/>
                    </a:lnTo>
                    <a:cubicBezTo>
                      <a:pt x="0" y="6475"/>
                      <a:pt x="6470" y="0"/>
                      <a:pt x="14450" y="0"/>
                    </a:cubicBezTo>
                    <a:cubicBezTo>
                      <a:pt x="22430" y="0"/>
                      <a:pt x="28896" y="6470"/>
                      <a:pt x="28896" y="14450"/>
                    </a:cubicBezTo>
                    <a:lnTo>
                      <a:pt x="28896" y="317048"/>
                    </a:lnTo>
                    <a:cubicBezTo>
                      <a:pt x="28896" y="533312"/>
                      <a:pt x="204770" y="709219"/>
                      <a:pt x="420952" y="709219"/>
                    </a:cubicBezTo>
                    <a:lnTo>
                      <a:pt x="1012749" y="709219"/>
                    </a:lnTo>
                    <a:cubicBezTo>
                      <a:pt x="1016582" y="709219"/>
                      <a:pt x="1020258" y="710743"/>
                      <a:pt x="1022964" y="713468"/>
                    </a:cubicBezTo>
                    <a:lnTo>
                      <a:pt x="1233941" y="924518"/>
                    </a:lnTo>
                    <a:lnTo>
                      <a:pt x="1444946" y="713468"/>
                    </a:lnTo>
                    <a:cubicBezTo>
                      <a:pt x="1447671" y="710743"/>
                      <a:pt x="1451319" y="709219"/>
                      <a:pt x="1455152" y="709219"/>
                    </a:cubicBezTo>
                    <a:lnTo>
                      <a:pt x="2046972" y="709219"/>
                    </a:lnTo>
                    <a:cubicBezTo>
                      <a:pt x="2263150" y="709219"/>
                      <a:pt x="2439010" y="533312"/>
                      <a:pt x="2439010" y="317048"/>
                    </a:cubicBezTo>
                    <a:lnTo>
                      <a:pt x="2439010" y="14450"/>
                    </a:lnTo>
                    <a:cubicBezTo>
                      <a:pt x="2439010" y="6475"/>
                      <a:pt x="2445475" y="0"/>
                      <a:pt x="2453465" y="0"/>
                    </a:cubicBezTo>
                    <a:cubicBezTo>
                      <a:pt x="2461454" y="0"/>
                      <a:pt x="2467920" y="6470"/>
                      <a:pt x="2467920" y="14450"/>
                    </a:cubicBezTo>
                    <a:lnTo>
                      <a:pt x="2467920" y="317048"/>
                    </a:lnTo>
                    <a:cubicBezTo>
                      <a:pt x="2467920" y="549245"/>
                      <a:pt x="2279082" y="738129"/>
                      <a:pt x="2046972" y="738129"/>
                    </a:cubicBezTo>
                    <a:lnTo>
                      <a:pt x="1461156" y="738129"/>
                    </a:lnTo>
                    <a:lnTo>
                      <a:pt x="1244148" y="955137"/>
                    </a:lnTo>
                    <a:cubicBezTo>
                      <a:pt x="1241469" y="957862"/>
                      <a:pt x="1237775" y="959386"/>
                      <a:pt x="1233941" y="959386"/>
                    </a:cubicBezTo>
                    <a:close/>
                  </a:path>
                </a:pathLst>
              </a:custGeom>
              <a:solidFill>
                <a:srgbClr val="242321"/>
              </a:solidFill>
              <a:ln w="4617" cap="flat">
                <a:noFill/>
                <a:prstDash val="solid"/>
                <a:miter/>
              </a:ln>
            </p:spPr>
            <p:txBody>
              <a:bodyPr rtlCol="0" anchor="ctr"/>
              <a:lstStyle/>
              <a:p>
                <a:endParaRPr lang="en-US" sz="2200"/>
              </a:p>
            </p:txBody>
          </p:sp>
          <p:sp>
            <p:nvSpPr>
              <p:cNvPr id="18" name="Freeform: Shape 17">
                <a:extLst>
                  <a:ext uri="{FF2B5EF4-FFF2-40B4-BE49-F238E27FC236}">
                    <a16:creationId xmlns:a16="http://schemas.microsoft.com/office/drawing/2014/main" id="{836C48BE-CF80-2CB2-9142-07D3E84E198D}"/>
                  </a:ext>
                </a:extLst>
              </p:cNvPr>
              <p:cNvSpPr/>
              <p:nvPr/>
            </p:nvSpPr>
            <p:spPr>
              <a:xfrm>
                <a:off x="6548535" y="5558471"/>
                <a:ext cx="123767" cy="123767"/>
              </a:xfrm>
              <a:custGeom>
                <a:avLst/>
                <a:gdLst>
                  <a:gd name="connsiteX0" fmla="*/ 61884 w 123767"/>
                  <a:gd name="connsiteY0" fmla="*/ 123767 h 123767"/>
                  <a:gd name="connsiteX1" fmla="*/ 0 w 123767"/>
                  <a:gd name="connsiteY1" fmla="*/ 61883 h 123767"/>
                  <a:gd name="connsiteX2" fmla="*/ 61884 w 123767"/>
                  <a:gd name="connsiteY2" fmla="*/ 0 h 123767"/>
                  <a:gd name="connsiteX3" fmla="*/ 123768 w 123767"/>
                  <a:gd name="connsiteY3" fmla="*/ 61883 h 123767"/>
                  <a:gd name="connsiteX4" fmla="*/ 61884 w 123767"/>
                  <a:gd name="connsiteY4" fmla="*/ 123767 h 123767"/>
                  <a:gd name="connsiteX5" fmla="*/ 61884 w 123767"/>
                  <a:gd name="connsiteY5" fmla="*/ 28896 h 123767"/>
                  <a:gd name="connsiteX6" fmla="*/ 28910 w 123767"/>
                  <a:gd name="connsiteY6" fmla="*/ 61883 h 123767"/>
                  <a:gd name="connsiteX7" fmla="*/ 61884 w 123767"/>
                  <a:gd name="connsiteY7" fmla="*/ 94867 h 123767"/>
                  <a:gd name="connsiteX8" fmla="*/ 94858 w 123767"/>
                  <a:gd name="connsiteY8" fmla="*/ 61883 h 123767"/>
                  <a:gd name="connsiteX9" fmla="*/ 61884 w 123767"/>
                  <a:gd name="connsiteY9" fmla="*/ 28896 h 1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67" h="123767">
                    <a:moveTo>
                      <a:pt x="61884" y="123767"/>
                    </a:moveTo>
                    <a:cubicBezTo>
                      <a:pt x="27755" y="123767"/>
                      <a:pt x="0" y="96003"/>
                      <a:pt x="0" y="61883"/>
                    </a:cubicBezTo>
                    <a:cubicBezTo>
                      <a:pt x="0" y="27760"/>
                      <a:pt x="27755" y="0"/>
                      <a:pt x="61884" y="0"/>
                    </a:cubicBezTo>
                    <a:cubicBezTo>
                      <a:pt x="96012" y="0"/>
                      <a:pt x="123768" y="27764"/>
                      <a:pt x="123768" y="61883"/>
                    </a:cubicBezTo>
                    <a:cubicBezTo>
                      <a:pt x="123768" y="96003"/>
                      <a:pt x="96012" y="123767"/>
                      <a:pt x="61884" y="123767"/>
                    </a:cubicBezTo>
                    <a:close/>
                    <a:moveTo>
                      <a:pt x="61884" y="28896"/>
                    </a:moveTo>
                    <a:cubicBezTo>
                      <a:pt x="43688" y="28896"/>
                      <a:pt x="28910" y="43693"/>
                      <a:pt x="28910" y="61883"/>
                    </a:cubicBezTo>
                    <a:cubicBezTo>
                      <a:pt x="28910" y="80070"/>
                      <a:pt x="43688" y="94867"/>
                      <a:pt x="61884" y="94867"/>
                    </a:cubicBezTo>
                    <a:cubicBezTo>
                      <a:pt x="80079" y="94867"/>
                      <a:pt x="94858" y="80070"/>
                      <a:pt x="94858" y="61883"/>
                    </a:cubicBezTo>
                    <a:cubicBezTo>
                      <a:pt x="94858" y="43693"/>
                      <a:pt x="80079" y="28896"/>
                      <a:pt x="61884" y="28896"/>
                    </a:cubicBezTo>
                    <a:close/>
                  </a:path>
                </a:pathLst>
              </a:custGeom>
              <a:solidFill>
                <a:srgbClr val="242321"/>
              </a:solidFill>
              <a:ln w="4617" cap="flat">
                <a:noFill/>
                <a:prstDash val="solid"/>
                <a:miter/>
              </a:ln>
            </p:spPr>
            <p:txBody>
              <a:bodyPr rtlCol="0" anchor="ctr"/>
              <a:lstStyle/>
              <a:p>
                <a:endParaRPr lang="en-US" sz="2200"/>
              </a:p>
            </p:txBody>
          </p:sp>
          <p:sp>
            <p:nvSpPr>
              <p:cNvPr id="19" name="Freeform: Shape 18">
                <a:extLst>
                  <a:ext uri="{FF2B5EF4-FFF2-40B4-BE49-F238E27FC236}">
                    <a16:creationId xmlns:a16="http://schemas.microsoft.com/office/drawing/2014/main" id="{5320D1A0-C141-8729-1B5E-FEC493FC9B6C}"/>
                  </a:ext>
                </a:extLst>
              </p:cNvPr>
              <p:cNvSpPr/>
              <p:nvPr/>
            </p:nvSpPr>
            <p:spPr>
              <a:xfrm>
                <a:off x="4109539" y="5558471"/>
                <a:ext cx="123734" cy="123767"/>
              </a:xfrm>
              <a:custGeom>
                <a:avLst/>
                <a:gdLst>
                  <a:gd name="connsiteX0" fmla="*/ 61865 w 123734"/>
                  <a:gd name="connsiteY0" fmla="*/ 123767 h 123767"/>
                  <a:gd name="connsiteX1" fmla="*/ 0 w 123734"/>
                  <a:gd name="connsiteY1" fmla="*/ 61883 h 123767"/>
                  <a:gd name="connsiteX2" fmla="*/ 61865 w 123734"/>
                  <a:gd name="connsiteY2" fmla="*/ 0 h 123767"/>
                  <a:gd name="connsiteX3" fmla="*/ 123735 w 123734"/>
                  <a:gd name="connsiteY3" fmla="*/ 61883 h 123767"/>
                  <a:gd name="connsiteX4" fmla="*/ 61865 w 123734"/>
                  <a:gd name="connsiteY4" fmla="*/ 123767 h 123767"/>
                  <a:gd name="connsiteX5" fmla="*/ 61865 w 123734"/>
                  <a:gd name="connsiteY5" fmla="*/ 28896 h 123767"/>
                  <a:gd name="connsiteX6" fmla="*/ 28891 w 123734"/>
                  <a:gd name="connsiteY6" fmla="*/ 61883 h 123767"/>
                  <a:gd name="connsiteX7" fmla="*/ 61865 w 123734"/>
                  <a:gd name="connsiteY7" fmla="*/ 94867 h 123767"/>
                  <a:gd name="connsiteX8" fmla="*/ 94839 w 123734"/>
                  <a:gd name="connsiteY8" fmla="*/ 61883 h 123767"/>
                  <a:gd name="connsiteX9" fmla="*/ 61865 w 123734"/>
                  <a:gd name="connsiteY9" fmla="*/ 28896 h 1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34" h="123767">
                    <a:moveTo>
                      <a:pt x="61865" y="123767"/>
                    </a:moveTo>
                    <a:cubicBezTo>
                      <a:pt x="27751" y="123767"/>
                      <a:pt x="0" y="96003"/>
                      <a:pt x="0" y="61883"/>
                    </a:cubicBezTo>
                    <a:cubicBezTo>
                      <a:pt x="0" y="27760"/>
                      <a:pt x="27751" y="0"/>
                      <a:pt x="61865" y="0"/>
                    </a:cubicBezTo>
                    <a:cubicBezTo>
                      <a:pt x="95979" y="0"/>
                      <a:pt x="123735" y="27764"/>
                      <a:pt x="123735" y="61883"/>
                    </a:cubicBezTo>
                    <a:cubicBezTo>
                      <a:pt x="123735" y="96003"/>
                      <a:pt x="95979" y="123767"/>
                      <a:pt x="61865" y="123767"/>
                    </a:cubicBezTo>
                    <a:close/>
                    <a:moveTo>
                      <a:pt x="61865" y="28896"/>
                    </a:moveTo>
                    <a:cubicBezTo>
                      <a:pt x="43688" y="28896"/>
                      <a:pt x="28891" y="43693"/>
                      <a:pt x="28891" y="61883"/>
                    </a:cubicBezTo>
                    <a:cubicBezTo>
                      <a:pt x="28891" y="80070"/>
                      <a:pt x="43683" y="94867"/>
                      <a:pt x="61865" y="94867"/>
                    </a:cubicBezTo>
                    <a:cubicBezTo>
                      <a:pt x="80047" y="94867"/>
                      <a:pt x="94839" y="80070"/>
                      <a:pt x="94839" y="61883"/>
                    </a:cubicBezTo>
                    <a:cubicBezTo>
                      <a:pt x="94839" y="43693"/>
                      <a:pt x="80047" y="28896"/>
                      <a:pt x="61865" y="28896"/>
                    </a:cubicBezTo>
                    <a:close/>
                  </a:path>
                </a:pathLst>
              </a:custGeom>
              <a:solidFill>
                <a:srgbClr val="242321"/>
              </a:solidFill>
              <a:ln w="4617" cap="flat">
                <a:noFill/>
                <a:prstDash val="solid"/>
                <a:miter/>
              </a:ln>
            </p:spPr>
            <p:txBody>
              <a:bodyPr rtlCol="0" anchor="ctr"/>
              <a:lstStyle/>
              <a:p>
                <a:endParaRPr lang="en-US" sz="2200"/>
              </a:p>
            </p:txBody>
          </p:sp>
        </p:grpSp>
        <p:sp>
          <p:nvSpPr>
            <p:cNvPr id="15" name="TextBox 14">
              <a:extLst>
                <a:ext uri="{FF2B5EF4-FFF2-40B4-BE49-F238E27FC236}">
                  <a16:creationId xmlns:a16="http://schemas.microsoft.com/office/drawing/2014/main" id="{BD0A5CFF-E90E-1C3D-1ACA-A0BBCA0E76C8}"/>
                </a:ext>
              </a:extLst>
            </p:cNvPr>
            <p:cNvSpPr txBox="1"/>
            <p:nvPr/>
          </p:nvSpPr>
          <p:spPr>
            <a:xfrm>
              <a:off x="4204350" y="4344053"/>
              <a:ext cx="2344185" cy="502893"/>
            </a:xfrm>
            <a:prstGeom prst="rect">
              <a:avLst/>
            </a:prstGeom>
            <a:noFill/>
          </p:spPr>
          <p:txBody>
            <a:bodyPr wrap="square">
              <a:spAutoFit/>
            </a:bodyPr>
            <a:lstStyle/>
            <a:p>
              <a:pPr algn="ctr">
                <a:lnSpc>
                  <a:spcPct val="115000"/>
                </a:lnSpc>
              </a:pPr>
              <a:r>
                <a:rPr lang="en-US" sz="2200" b="0" i="0" u="none" strike="noStrike" dirty="0">
                  <a:solidFill>
                    <a:schemeClr val="tx1">
                      <a:lumMod val="75000"/>
                      <a:lumOff val="25000"/>
                    </a:schemeClr>
                  </a:solidFill>
                  <a:effectLst/>
                  <a:latin typeface="Open Sans" panose="020B0606030504020204" pitchFamily="34" charset="0"/>
                </a:rPr>
                <a:t>Instructions</a:t>
              </a:r>
              <a:endParaRPr lang="en-US" sz="2200" dirty="0">
                <a:solidFill>
                  <a:schemeClr val="tx1">
                    <a:lumMod val="75000"/>
                    <a:lumOff val="25000"/>
                  </a:schemeClr>
                </a:solidFill>
                <a:latin typeface="Open Sans" panose="020B0606030504020204" pitchFamily="34" charset="0"/>
              </a:endParaRPr>
            </a:p>
          </p:txBody>
        </p:sp>
      </p:grpSp>
      <p:sp>
        <p:nvSpPr>
          <p:cNvPr id="35" name="TextBox 34">
            <a:extLst>
              <a:ext uri="{FF2B5EF4-FFF2-40B4-BE49-F238E27FC236}">
                <a16:creationId xmlns:a16="http://schemas.microsoft.com/office/drawing/2014/main" id="{9CDB4F3E-C6F8-C05E-FD25-72FD359B839B}"/>
              </a:ext>
            </a:extLst>
          </p:cNvPr>
          <p:cNvSpPr txBox="1"/>
          <p:nvPr/>
        </p:nvSpPr>
        <p:spPr>
          <a:xfrm>
            <a:off x="1932774" y="5967473"/>
            <a:ext cx="2389768" cy="846514"/>
          </a:xfrm>
          <a:prstGeom prst="rect">
            <a:avLst/>
          </a:prstGeom>
          <a:noFill/>
        </p:spPr>
        <p:txBody>
          <a:bodyPr wrap="square" rtlCol="0">
            <a:spAutoFit/>
          </a:bodyPr>
          <a:lstStyle/>
          <a:p>
            <a:pPr algn="ctr">
              <a:lnSpc>
                <a:spcPct val="115000"/>
              </a:lnSpc>
            </a:pPr>
            <a:r>
              <a:rPr lang="en-US" sz="2200" b="0" i="0" dirty="0">
                <a:solidFill>
                  <a:srgbClr val="404040"/>
                </a:solidFill>
                <a:effectLst/>
                <a:latin typeface="Open Sans" panose="020B0606030504020204" pitchFamily="34" charset="0"/>
              </a:rPr>
              <a:t>Specific action or process</a:t>
            </a:r>
            <a:endParaRPr lang="en-US" sz="2200" dirty="0">
              <a:solidFill>
                <a:srgbClr val="404040"/>
              </a:solidFill>
              <a:latin typeface="Open Sans" panose="020B0606030504020204" pitchFamily="34" charset="0"/>
            </a:endParaRPr>
          </a:p>
        </p:txBody>
      </p:sp>
      <p:sp>
        <p:nvSpPr>
          <p:cNvPr id="36" name="TextBox 35">
            <a:extLst>
              <a:ext uri="{FF2B5EF4-FFF2-40B4-BE49-F238E27FC236}">
                <a16:creationId xmlns:a16="http://schemas.microsoft.com/office/drawing/2014/main" id="{188EB77D-4376-3DB5-CD42-B20DB4483D2C}"/>
              </a:ext>
            </a:extLst>
          </p:cNvPr>
          <p:cNvSpPr txBox="1"/>
          <p:nvPr/>
        </p:nvSpPr>
        <p:spPr>
          <a:xfrm>
            <a:off x="5227123" y="5967473"/>
            <a:ext cx="2389768" cy="1235851"/>
          </a:xfrm>
          <a:prstGeom prst="rect">
            <a:avLst/>
          </a:prstGeom>
          <a:noFill/>
        </p:spPr>
        <p:txBody>
          <a:bodyPr wrap="square" rtlCol="0">
            <a:spAutoFit/>
          </a:bodyPr>
          <a:lstStyle/>
          <a:p>
            <a:pPr algn="ctr">
              <a:lnSpc>
                <a:spcPct val="115000"/>
              </a:lnSpc>
            </a:pPr>
            <a:r>
              <a:rPr lang="en-US" sz="2200" dirty="0">
                <a:solidFill>
                  <a:srgbClr val="404040"/>
                </a:solidFill>
                <a:latin typeface="Open Sans" panose="020B0606030504020204" pitchFamily="34" charset="0"/>
              </a:rPr>
              <a:t>Rules to follow to achieve the desired outcome</a:t>
            </a:r>
          </a:p>
        </p:txBody>
      </p:sp>
      <p:grpSp>
        <p:nvGrpSpPr>
          <p:cNvPr id="2" name="Group 1">
            <a:extLst>
              <a:ext uri="{FF2B5EF4-FFF2-40B4-BE49-F238E27FC236}">
                <a16:creationId xmlns:a16="http://schemas.microsoft.com/office/drawing/2014/main" id="{9ABE0EB6-56A4-68F3-8910-DE82814373B4}"/>
              </a:ext>
            </a:extLst>
          </p:cNvPr>
          <p:cNvGrpSpPr/>
          <p:nvPr/>
        </p:nvGrpSpPr>
        <p:grpSpPr>
          <a:xfrm>
            <a:off x="8372322" y="3012320"/>
            <a:ext cx="2389783" cy="2518467"/>
            <a:chOff x="6813619" y="3309015"/>
            <a:chExt cx="2628761" cy="2770313"/>
          </a:xfrm>
        </p:grpSpPr>
        <p:grpSp>
          <p:nvGrpSpPr>
            <p:cNvPr id="20" name="Graphic 7">
              <a:extLst>
                <a:ext uri="{FF2B5EF4-FFF2-40B4-BE49-F238E27FC236}">
                  <a16:creationId xmlns:a16="http://schemas.microsoft.com/office/drawing/2014/main" id="{DFFF9870-5A5A-B4DA-3247-9694DFC3FC14}"/>
                </a:ext>
              </a:extLst>
            </p:cNvPr>
            <p:cNvGrpSpPr/>
            <p:nvPr/>
          </p:nvGrpSpPr>
          <p:grpSpPr>
            <a:xfrm>
              <a:off x="6813619" y="3309015"/>
              <a:ext cx="2628761" cy="2770313"/>
              <a:chOff x="6813619" y="3842415"/>
              <a:chExt cx="2628761" cy="2770313"/>
            </a:xfrm>
          </p:grpSpPr>
          <p:sp>
            <p:nvSpPr>
              <p:cNvPr id="22" name="Freeform: Shape 21">
                <a:extLst>
                  <a:ext uri="{FF2B5EF4-FFF2-40B4-BE49-F238E27FC236}">
                    <a16:creationId xmlns:a16="http://schemas.microsoft.com/office/drawing/2014/main" id="{AD6ACEC7-82DA-A279-D585-ADBD084FD6B6}"/>
                  </a:ext>
                </a:extLst>
              </p:cNvPr>
              <p:cNvSpPr/>
              <p:nvPr/>
            </p:nvSpPr>
            <p:spPr>
              <a:xfrm>
                <a:off x="6813619" y="3842415"/>
                <a:ext cx="2628761" cy="1872806"/>
              </a:xfrm>
              <a:custGeom>
                <a:avLst/>
                <a:gdLst>
                  <a:gd name="connsiteX0" fmla="*/ 2533904 w 2628761"/>
                  <a:gd name="connsiteY0" fmla="*/ 1872806 h 1872806"/>
                  <a:gd name="connsiteX1" fmla="*/ 2439047 w 2628761"/>
                  <a:gd name="connsiteY1" fmla="*/ 1777940 h 1872806"/>
                  <a:gd name="connsiteX2" fmla="*/ 2439047 w 2628761"/>
                  <a:gd name="connsiteY2" fmla="*/ 501488 h 1872806"/>
                  <a:gd name="connsiteX3" fmla="*/ 2127412 w 2628761"/>
                  <a:gd name="connsiteY3" fmla="*/ 189729 h 1872806"/>
                  <a:gd name="connsiteX4" fmla="*/ 501396 w 2628761"/>
                  <a:gd name="connsiteY4" fmla="*/ 189729 h 1872806"/>
                  <a:gd name="connsiteX5" fmla="*/ 189761 w 2628761"/>
                  <a:gd name="connsiteY5" fmla="*/ 501488 h 1872806"/>
                  <a:gd name="connsiteX6" fmla="*/ 189761 w 2628761"/>
                  <a:gd name="connsiteY6" fmla="*/ 1777940 h 1872806"/>
                  <a:gd name="connsiteX7" fmla="*/ 94858 w 2628761"/>
                  <a:gd name="connsiteY7" fmla="*/ 1872806 h 1872806"/>
                  <a:gd name="connsiteX8" fmla="*/ 0 w 2628761"/>
                  <a:gd name="connsiteY8" fmla="*/ 1777940 h 1872806"/>
                  <a:gd name="connsiteX9" fmla="*/ 0 w 2628761"/>
                  <a:gd name="connsiteY9" fmla="*/ 501488 h 1872806"/>
                  <a:gd name="connsiteX10" fmla="*/ 501396 w 2628761"/>
                  <a:gd name="connsiteY10" fmla="*/ 0 h 1872806"/>
                  <a:gd name="connsiteX11" fmla="*/ 2127412 w 2628761"/>
                  <a:gd name="connsiteY11" fmla="*/ 0 h 1872806"/>
                  <a:gd name="connsiteX12" fmla="*/ 2628761 w 2628761"/>
                  <a:gd name="connsiteY12" fmla="*/ 501488 h 1872806"/>
                  <a:gd name="connsiteX13" fmla="*/ 2628761 w 2628761"/>
                  <a:gd name="connsiteY13" fmla="*/ 1777940 h 1872806"/>
                  <a:gd name="connsiteX14" fmla="*/ 2533904 w 2628761"/>
                  <a:gd name="connsiteY14" fmla="*/ 1872806 h 187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28761" h="1872806">
                    <a:moveTo>
                      <a:pt x="2533904" y="1872806"/>
                    </a:moveTo>
                    <a:cubicBezTo>
                      <a:pt x="2481488" y="1872806"/>
                      <a:pt x="2439047" y="1830333"/>
                      <a:pt x="2439047" y="1777940"/>
                    </a:cubicBezTo>
                    <a:lnTo>
                      <a:pt x="2439047" y="501488"/>
                    </a:lnTo>
                    <a:cubicBezTo>
                      <a:pt x="2439047" y="329586"/>
                      <a:pt x="2299208" y="189729"/>
                      <a:pt x="2127412" y="189729"/>
                    </a:cubicBezTo>
                    <a:lnTo>
                      <a:pt x="501396" y="189729"/>
                    </a:lnTo>
                    <a:cubicBezTo>
                      <a:pt x="329553" y="189729"/>
                      <a:pt x="189761" y="329586"/>
                      <a:pt x="189761" y="501488"/>
                    </a:cubicBezTo>
                    <a:lnTo>
                      <a:pt x="189761" y="1777940"/>
                    </a:lnTo>
                    <a:cubicBezTo>
                      <a:pt x="189761" y="1830333"/>
                      <a:pt x="147274" y="1872806"/>
                      <a:pt x="94858" y="1872806"/>
                    </a:cubicBezTo>
                    <a:cubicBezTo>
                      <a:pt x="42487" y="1872806"/>
                      <a:pt x="0" y="1830333"/>
                      <a:pt x="0" y="1777940"/>
                    </a:cubicBezTo>
                    <a:lnTo>
                      <a:pt x="0" y="501488"/>
                    </a:lnTo>
                    <a:cubicBezTo>
                      <a:pt x="0" y="224970"/>
                      <a:pt x="224905" y="0"/>
                      <a:pt x="501396" y="0"/>
                    </a:cubicBezTo>
                    <a:lnTo>
                      <a:pt x="2127412" y="0"/>
                    </a:lnTo>
                    <a:cubicBezTo>
                      <a:pt x="2403856" y="0"/>
                      <a:pt x="2628761" y="224965"/>
                      <a:pt x="2628761" y="501488"/>
                    </a:cubicBezTo>
                    <a:lnTo>
                      <a:pt x="2628761" y="1777940"/>
                    </a:lnTo>
                    <a:cubicBezTo>
                      <a:pt x="2628761" y="1830333"/>
                      <a:pt x="2586274" y="1872806"/>
                      <a:pt x="2533904" y="1872806"/>
                    </a:cubicBezTo>
                    <a:close/>
                  </a:path>
                </a:pathLst>
              </a:custGeom>
              <a:solidFill>
                <a:srgbClr val="80E0D1"/>
              </a:solidFill>
              <a:ln w="4617" cap="flat">
                <a:noFill/>
                <a:prstDash val="solid"/>
                <a:miter/>
              </a:ln>
            </p:spPr>
            <p:txBody>
              <a:bodyPr rtlCol="0" anchor="ctr"/>
              <a:lstStyle/>
              <a:p>
                <a:endParaRPr lang="en-US" sz="2200"/>
              </a:p>
            </p:txBody>
          </p:sp>
          <p:sp>
            <p:nvSpPr>
              <p:cNvPr id="23" name="Freeform: Shape 22">
                <a:extLst>
                  <a:ext uri="{FF2B5EF4-FFF2-40B4-BE49-F238E27FC236}">
                    <a16:creationId xmlns:a16="http://schemas.microsoft.com/office/drawing/2014/main" id="{60BF068B-AB1B-9FFA-6974-ECCBF8C98CEA}"/>
                  </a:ext>
                </a:extLst>
              </p:cNvPr>
              <p:cNvSpPr/>
              <p:nvPr/>
            </p:nvSpPr>
            <p:spPr>
              <a:xfrm>
                <a:off x="6894068" y="5653343"/>
                <a:ext cx="2467909" cy="959385"/>
              </a:xfrm>
              <a:custGeom>
                <a:avLst/>
                <a:gdLst>
                  <a:gd name="connsiteX0" fmla="*/ 1233932 w 2467909"/>
                  <a:gd name="connsiteY0" fmla="*/ 959386 h 959385"/>
                  <a:gd name="connsiteX1" fmla="*/ 1223726 w 2467909"/>
                  <a:gd name="connsiteY1" fmla="*/ 955137 h 959385"/>
                  <a:gd name="connsiteX2" fmla="*/ 1006764 w 2467909"/>
                  <a:gd name="connsiteY2" fmla="*/ 738129 h 959385"/>
                  <a:gd name="connsiteX3" fmla="*/ 420947 w 2467909"/>
                  <a:gd name="connsiteY3" fmla="*/ 738129 h 959385"/>
                  <a:gd name="connsiteX4" fmla="*/ 0 w 2467909"/>
                  <a:gd name="connsiteY4" fmla="*/ 317048 h 959385"/>
                  <a:gd name="connsiteX5" fmla="*/ 0 w 2467909"/>
                  <a:gd name="connsiteY5" fmla="*/ 14450 h 959385"/>
                  <a:gd name="connsiteX6" fmla="*/ 14409 w 2467909"/>
                  <a:gd name="connsiteY6" fmla="*/ 0 h 959385"/>
                  <a:gd name="connsiteX7" fmla="*/ 28864 w 2467909"/>
                  <a:gd name="connsiteY7" fmla="*/ 14450 h 959385"/>
                  <a:gd name="connsiteX8" fmla="*/ 28864 w 2467909"/>
                  <a:gd name="connsiteY8" fmla="*/ 317048 h 959385"/>
                  <a:gd name="connsiteX9" fmla="*/ 420947 w 2467909"/>
                  <a:gd name="connsiteY9" fmla="*/ 709219 h 959385"/>
                  <a:gd name="connsiteX10" fmla="*/ 1012721 w 2467909"/>
                  <a:gd name="connsiteY10" fmla="*/ 709219 h 959385"/>
                  <a:gd name="connsiteX11" fmla="*/ 1022927 w 2467909"/>
                  <a:gd name="connsiteY11" fmla="*/ 713468 h 959385"/>
                  <a:gd name="connsiteX12" fmla="*/ 1233932 w 2467909"/>
                  <a:gd name="connsiteY12" fmla="*/ 924518 h 959385"/>
                  <a:gd name="connsiteX13" fmla="*/ 1444936 w 2467909"/>
                  <a:gd name="connsiteY13" fmla="*/ 713468 h 959385"/>
                  <a:gd name="connsiteX14" fmla="*/ 1455143 w 2467909"/>
                  <a:gd name="connsiteY14" fmla="*/ 709219 h 959385"/>
                  <a:gd name="connsiteX15" fmla="*/ 2046963 w 2467909"/>
                  <a:gd name="connsiteY15" fmla="*/ 709219 h 959385"/>
                  <a:gd name="connsiteX16" fmla="*/ 2439000 w 2467909"/>
                  <a:gd name="connsiteY16" fmla="*/ 317048 h 959385"/>
                  <a:gd name="connsiteX17" fmla="*/ 2439000 w 2467909"/>
                  <a:gd name="connsiteY17" fmla="*/ 14450 h 959385"/>
                  <a:gd name="connsiteX18" fmla="*/ 2453455 w 2467909"/>
                  <a:gd name="connsiteY18" fmla="*/ 0 h 959385"/>
                  <a:gd name="connsiteX19" fmla="*/ 2467910 w 2467909"/>
                  <a:gd name="connsiteY19" fmla="*/ 14450 h 959385"/>
                  <a:gd name="connsiteX20" fmla="*/ 2467910 w 2467909"/>
                  <a:gd name="connsiteY20" fmla="*/ 317048 h 959385"/>
                  <a:gd name="connsiteX21" fmla="*/ 2046963 w 2467909"/>
                  <a:gd name="connsiteY21" fmla="*/ 738129 h 959385"/>
                  <a:gd name="connsiteX22" fmla="*/ 1461146 w 2467909"/>
                  <a:gd name="connsiteY22" fmla="*/ 738129 h 959385"/>
                  <a:gd name="connsiteX23" fmla="*/ 1244138 w 2467909"/>
                  <a:gd name="connsiteY23" fmla="*/ 955137 h 959385"/>
                  <a:gd name="connsiteX24" fmla="*/ 1233932 w 2467909"/>
                  <a:gd name="connsiteY24" fmla="*/ 959386 h 95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67909" h="959385">
                    <a:moveTo>
                      <a:pt x="1233932" y="959386"/>
                    </a:moveTo>
                    <a:cubicBezTo>
                      <a:pt x="1230099" y="959386"/>
                      <a:pt x="1226404" y="957862"/>
                      <a:pt x="1223726" y="955137"/>
                    </a:cubicBezTo>
                    <a:lnTo>
                      <a:pt x="1006764" y="738129"/>
                    </a:lnTo>
                    <a:lnTo>
                      <a:pt x="420947" y="738129"/>
                    </a:lnTo>
                    <a:cubicBezTo>
                      <a:pt x="188791" y="738129"/>
                      <a:pt x="0" y="549245"/>
                      <a:pt x="0" y="317048"/>
                    </a:cubicBezTo>
                    <a:lnTo>
                      <a:pt x="0" y="14450"/>
                    </a:lnTo>
                    <a:cubicBezTo>
                      <a:pt x="0" y="6475"/>
                      <a:pt x="6465" y="0"/>
                      <a:pt x="14409" y="0"/>
                    </a:cubicBezTo>
                    <a:cubicBezTo>
                      <a:pt x="22398" y="0"/>
                      <a:pt x="28864" y="6470"/>
                      <a:pt x="28864" y="14450"/>
                    </a:cubicBezTo>
                    <a:lnTo>
                      <a:pt x="28864" y="317048"/>
                    </a:lnTo>
                    <a:cubicBezTo>
                      <a:pt x="28864" y="533312"/>
                      <a:pt x="204770" y="709219"/>
                      <a:pt x="420947" y="709219"/>
                    </a:cubicBezTo>
                    <a:lnTo>
                      <a:pt x="1012721" y="709219"/>
                    </a:lnTo>
                    <a:cubicBezTo>
                      <a:pt x="1016554" y="709219"/>
                      <a:pt x="1020248" y="710743"/>
                      <a:pt x="1022927" y="713468"/>
                    </a:cubicBezTo>
                    <a:lnTo>
                      <a:pt x="1233932" y="924518"/>
                    </a:lnTo>
                    <a:lnTo>
                      <a:pt x="1444936" y="713468"/>
                    </a:lnTo>
                    <a:cubicBezTo>
                      <a:pt x="1447661" y="710743"/>
                      <a:pt x="1451309" y="709219"/>
                      <a:pt x="1455143" y="709219"/>
                    </a:cubicBezTo>
                    <a:lnTo>
                      <a:pt x="2046963" y="709219"/>
                    </a:lnTo>
                    <a:cubicBezTo>
                      <a:pt x="2263140" y="709219"/>
                      <a:pt x="2439000" y="533312"/>
                      <a:pt x="2439000" y="317048"/>
                    </a:cubicBezTo>
                    <a:lnTo>
                      <a:pt x="2439000" y="14450"/>
                    </a:lnTo>
                    <a:cubicBezTo>
                      <a:pt x="2439000" y="6475"/>
                      <a:pt x="2445466" y="0"/>
                      <a:pt x="2453455" y="0"/>
                    </a:cubicBezTo>
                    <a:cubicBezTo>
                      <a:pt x="2461445" y="0"/>
                      <a:pt x="2467910" y="6470"/>
                      <a:pt x="2467910" y="14450"/>
                    </a:cubicBezTo>
                    <a:lnTo>
                      <a:pt x="2467910" y="317048"/>
                    </a:lnTo>
                    <a:cubicBezTo>
                      <a:pt x="2467910" y="549245"/>
                      <a:pt x="2279073" y="738129"/>
                      <a:pt x="2046963" y="738129"/>
                    </a:cubicBezTo>
                    <a:lnTo>
                      <a:pt x="1461146" y="738129"/>
                    </a:lnTo>
                    <a:lnTo>
                      <a:pt x="1244138" y="955137"/>
                    </a:lnTo>
                    <a:cubicBezTo>
                      <a:pt x="1241459" y="957862"/>
                      <a:pt x="1237765" y="959386"/>
                      <a:pt x="1233932" y="959386"/>
                    </a:cubicBezTo>
                    <a:close/>
                  </a:path>
                </a:pathLst>
              </a:custGeom>
              <a:solidFill>
                <a:srgbClr val="242321"/>
              </a:solidFill>
              <a:ln w="4617" cap="flat">
                <a:noFill/>
                <a:prstDash val="solid"/>
                <a:miter/>
              </a:ln>
            </p:spPr>
            <p:txBody>
              <a:bodyPr rtlCol="0" anchor="ctr"/>
              <a:lstStyle/>
              <a:p>
                <a:endParaRPr lang="en-US" sz="2200"/>
              </a:p>
            </p:txBody>
          </p:sp>
          <p:sp>
            <p:nvSpPr>
              <p:cNvPr id="24" name="Freeform: Shape 23">
                <a:extLst>
                  <a:ext uri="{FF2B5EF4-FFF2-40B4-BE49-F238E27FC236}">
                    <a16:creationId xmlns:a16="http://schemas.microsoft.com/office/drawing/2014/main" id="{E874ED6A-A081-0EED-3E96-7BBF9BD91AEE}"/>
                  </a:ext>
                </a:extLst>
              </p:cNvPr>
              <p:cNvSpPr/>
              <p:nvPr/>
            </p:nvSpPr>
            <p:spPr>
              <a:xfrm>
                <a:off x="9285639" y="5558471"/>
                <a:ext cx="123720" cy="123767"/>
              </a:xfrm>
              <a:custGeom>
                <a:avLst/>
                <a:gdLst>
                  <a:gd name="connsiteX0" fmla="*/ 61883 w 123720"/>
                  <a:gd name="connsiteY0" fmla="*/ 123767 h 123767"/>
                  <a:gd name="connsiteX1" fmla="*/ 0 w 123720"/>
                  <a:gd name="connsiteY1" fmla="*/ 61883 h 123767"/>
                  <a:gd name="connsiteX2" fmla="*/ 61883 w 123720"/>
                  <a:gd name="connsiteY2" fmla="*/ 0 h 123767"/>
                  <a:gd name="connsiteX3" fmla="*/ 123721 w 123720"/>
                  <a:gd name="connsiteY3" fmla="*/ 61883 h 123767"/>
                  <a:gd name="connsiteX4" fmla="*/ 61883 w 123720"/>
                  <a:gd name="connsiteY4" fmla="*/ 123767 h 123767"/>
                  <a:gd name="connsiteX5" fmla="*/ 61883 w 123720"/>
                  <a:gd name="connsiteY5" fmla="*/ 28896 h 123767"/>
                  <a:gd name="connsiteX6" fmla="*/ 28910 w 123720"/>
                  <a:gd name="connsiteY6" fmla="*/ 61883 h 123767"/>
                  <a:gd name="connsiteX7" fmla="*/ 61883 w 123720"/>
                  <a:gd name="connsiteY7" fmla="*/ 94867 h 123767"/>
                  <a:gd name="connsiteX8" fmla="*/ 94857 w 123720"/>
                  <a:gd name="connsiteY8" fmla="*/ 61883 h 123767"/>
                  <a:gd name="connsiteX9" fmla="*/ 61883 w 123720"/>
                  <a:gd name="connsiteY9" fmla="*/ 28896 h 1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20" h="123767">
                    <a:moveTo>
                      <a:pt x="61883" y="123767"/>
                    </a:moveTo>
                    <a:cubicBezTo>
                      <a:pt x="27755" y="123767"/>
                      <a:pt x="0" y="96003"/>
                      <a:pt x="0" y="61883"/>
                    </a:cubicBezTo>
                    <a:cubicBezTo>
                      <a:pt x="0" y="27760"/>
                      <a:pt x="27755" y="0"/>
                      <a:pt x="61883" y="0"/>
                    </a:cubicBezTo>
                    <a:cubicBezTo>
                      <a:pt x="95965" y="0"/>
                      <a:pt x="123721" y="27764"/>
                      <a:pt x="123721" y="61883"/>
                    </a:cubicBezTo>
                    <a:cubicBezTo>
                      <a:pt x="123721" y="96003"/>
                      <a:pt x="95965" y="123767"/>
                      <a:pt x="61883" y="123767"/>
                    </a:cubicBezTo>
                    <a:close/>
                    <a:moveTo>
                      <a:pt x="61883" y="28896"/>
                    </a:moveTo>
                    <a:cubicBezTo>
                      <a:pt x="43688" y="28896"/>
                      <a:pt x="28910" y="43693"/>
                      <a:pt x="28910" y="61883"/>
                    </a:cubicBezTo>
                    <a:cubicBezTo>
                      <a:pt x="28910" y="80070"/>
                      <a:pt x="43688" y="94867"/>
                      <a:pt x="61883" y="94867"/>
                    </a:cubicBezTo>
                    <a:cubicBezTo>
                      <a:pt x="80033" y="94867"/>
                      <a:pt x="94857" y="80070"/>
                      <a:pt x="94857" y="61883"/>
                    </a:cubicBezTo>
                    <a:cubicBezTo>
                      <a:pt x="94857" y="43693"/>
                      <a:pt x="80033" y="28896"/>
                      <a:pt x="61883" y="28896"/>
                    </a:cubicBezTo>
                    <a:close/>
                  </a:path>
                </a:pathLst>
              </a:custGeom>
              <a:solidFill>
                <a:srgbClr val="242321"/>
              </a:solidFill>
              <a:ln w="4617" cap="flat">
                <a:noFill/>
                <a:prstDash val="solid"/>
                <a:miter/>
              </a:ln>
            </p:spPr>
            <p:txBody>
              <a:bodyPr rtlCol="0" anchor="ctr"/>
              <a:lstStyle/>
              <a:p>
                <a:endParaRPr lang="en-US" sz="2200"/>
              </a:p>
            </p:txBody>
          </p:sp>
          <p:sp>
            <p:nvSpPr>
              <p:cNvPr id="25" name="Freeform: Shape 24">
                <a:extLst>
                  <a:ext uri="{FF2B5EF4-FFF2-40B4-BE49-F238E27FC236}">
                    <a16:creationId xmlns:a16="http://schemas.microsoft.com/office/drawing/2014/main" id="{ADFFB3CB-CF62-6AD0-06C0-7DADB2FEEACF}"/>
                  </a:ext>
                </a:extLst>
              </p:cNvPr>
              <p:cNvSpPr/>
              <p:nvPr/>
            </p:nvSpPr>
            <p:spPr>
              <a:xfrm>
                <a:off x="6846639" y="5558471"/>
                <a:ext cx="123720" cy="123767"/>
              </a:xfrm>
              <a:custGeom>
                <a:avLst/>
                <a:gdLst>
                  <a:gd name="connsiteX0" fmla="*/ 61838 w 123720"/>
                  <a:gd name="connsiteY0" fmla="*/ 123767 h 123767"/>
                  <a:gd name="connsiteX1" fmla="*/ 0 w 123720"/>
                  <a:gd name="connsiteY1" fmla="*/ 61883 h 123767"/>
                  <a:gd name="connsiteX2" fmla="*/ 61838 w 123720"/>
                  <a:gd name="connsiteY2" fmla="*/ 0 h 123767"/>
                  <a:gd name="connsiteX3" fmla="*/ 123721 w 123720"/>
                  <a:gd name="connsiteY3" fmla="*/ 61883 h 123767"/>
                  <a:gd name="connsiteX4" fmla="*/ 61838 w 123720"/>
                  <a:gd name="connsiteY4" fmla="*/ 123767 h 123767"/>
                  <a:gd name="connsiteX5" fmla="*/ 61838 w 123720"/>
                  <a:gd name="connsiteY5" fmla="*/ 28896 h 123767"/>
                  <a:gd name="connsiteX6" fmla="*/ 28864 w 123720"/>
                  <a:gd name="connsiteY6" fmla="*/ 61883 h 123767"/>
                  <a:gd name="connsiteX7" fmla="*/ 61838 w 123720"/>
                  <a:gd name="connsiteY7" fmla="*/ 94867 h 123767"/>
                  <a:gd name="connsiteX8" fmla="*/ 94811 w 123720"/>
                  <a:gd name="connsiteY8" fmla="*/ 61883 h 123767"/>
                  <a:gd name="connsiteX9" fmla="*/ 61838 w 123720"/>
                  <a:gd name="connsiteY9" fmla="*/ 28896 h 1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20" h="123767">
                    <a:moveTo>
                      <a:pt x="61838" y="123767"/>
                    </a:moveTo>
                    <a:cubicBezTo>
                      <a:pt x="27755" y="123767"/>
                      <a:pt x="0" y="96003"/>
                      <a:pt x="0" y="61883"/>
                    </a:cubicBezTo>
                    <a:cubicBezTo>
                      <a:pt x="0" y="27760"/>
                      <a:pt x="27755" y="0"/>
                      <a:pt x="61838" y="0"/>
                    </a:cubicBezTo>
                    <a:cubicBezTo>
                      <a:pt x="95965" y="0"/>
                      <a:pt x="123721" y="27764"/>
                      <a:pt x="123721" y="61883"/>
                    </a:cubicBezTo>
                    <a:cubicBezTo>
                      <a:pt x="123721" y="96003"/>
                      <a:pt x="95965" y="123767"/>
                      <a:pt x="61838" y="123767"/>
                    </a:cubicBezTo>
                    <a:close/>
                    <a:moveTo>
                      <a:pt x="61838" y="28896"/>
                    </a:moveTo>
                    <a:cubicBezTo>
                      <a:pt x="43688" y="28896"/>
                      <a:pt x="28864" y="43693"/>
                      <a:pt x="28864" y="61883"/>
                    </a:cubicBezTo>
                    <a:cubicBezTo>
                      <a:pt x="28864" y="80070"/>
                      <a:pt x="43688" y="94867"/>
                      <a:pt x="61838" y="94867"/>
                    </a:cubicBezTo>
                    <a:cubicBezTo>
                      <a:pt x="80033" y="94867"/>
                      <a:pt x="94811" y="80070"/>
                      <a:pt x="94811" y="61883"/>
                    </a:cubicBezTo>
                    <a:cubicBezTo>
                      <a:pt x="94811" y="43693"/>
                      <a:pt x="80033" y="28896"/>
                      <a:pt x="61838" y="28896"/>
                    </a:cubicBezTo>
                    <a:close/>
                  </a:path>
                </a:pathLst>
              </a:custGeom>
              <a:solidFill>
                <a:srgbClr val="242321"/>
              </a:solidFill>
              <a:ln w="4617" cap="flat">
                <a:noFill/>
                <a:prstDash val="solid"/>
                <a:miter/>
              </a:ln>
            </p:spPr>
            <p:txBody>
              <a:bodyPr rtlCol="0" anchor="ctr"/>
              <a:lstStyle/>
              <a:p>
                <a:endParaRPr lang="en-US" sz="2200"/>
              </a:p>
            </p:txBody>
          </p:sp>
        </p:grpSp>
        <p:sp>
          <p:nvSpPr>
            <p:cNvPr id="21" name="TextBox 20">
              <a:extLst>
                <a:ext uri="{FF2B5EF4-FFF2-40B4-BE49-F238E27FC236}">
                  <a16:creationId xmlns:a16="http://schemas.microsoft.com/office/drawing/2014/main" id="{5F7ACE1C-BCA7-F421-A7EF-235C5F23DD1D}"/>
                </a:ext>
              </a:extLst>
            </p:cNvPr>
            <p:cNvSpPr txBox="1"/>
            <p:nvPr/>
          </p:nvSpPr>
          <p:spPr>
            <a:xfrm>
              <a:off x="6941454" y="4342771"/>
              <a:ext cx="2344186" cy="502893"/>
            </a:xfrm>
            <a:prstGeom prst="rect">
              <a:avLst/>
            </a:prstGeom>
            <a:noFill/>
          </p:spPr>
          <p:txBody>
            <a:bodyPr wrap="square">
              <a:spAutoFit/>
            </a:bodyPr>
            <a:lstStyle/>
            <a:p>
              <a:pPr algn="ctr">
                <a:lnSpc>
                  <a:spcPct val="115000"/>
                </a:lnSpc>
              </a:pPr>
              <a:r>
                <a:rPr lang="en-US" sz="2200" b="0" i="0" u="none" strike="noStrike" dirty="0">
                  <a:solidFill>
                    <a:schemeClr val="tx1">
                      <a:lumMod val="75000"/>
                      <a:lumOff val="25000"/>
                    </a:schemeClr>
                  </a:solidFill>
                  <a:effectLst/>
                  <a:latin typeface="Open Sans" panose="020B0606030504020204" pitchFamily="34" charset="0"/>
                </a:rPr>
                <a:t>Context</a:t>
              </a:r>
              <a:endParaRPr lang="en-US" sz="2200" dirty="0">
                <a:solidFill>
                  <a:schemeClr val="tx1">
                    <a:lumMod val="75000"/>
                    <a:lumOff val="25000"/>
                  </a:schemeClr>
                </a:solidFill>
                <a:latin typeface="Open Sans" panose="020B0606030504020204" pitchFamily="34" charset="0"/>
              </a:endParaRPr>
            </a:p>
          </p:txBody>
        </p:sp>
      </p:grpSp>
      <p:grpSp>
        <p:nvGrpSpPr>
          <p:cNvPr id="26" name="Group 25">
            <a:extLst>
              <a:ext uri="{FF2B5EF4-FFF2-40B4-BE49-F238E27FC236}">
                <a16:creationId xmlns:a16="http://schemas.microsoft.com/office/drawing/2014/main" id="{86F08325-1EF2-893B-B9E9-A8244CBF8D51}"/>
              </a:ext>
            </a:extLst>
          </p:cNvPr>
          <p:cNvGrpSpPr/>
          <p:nvPr/>
        </p:nvGrpSpPr>
        <p:grpSpPr>
          <a:xfrm>
            <a:off x="11435334" y="3012320"/>
            <a:ext cx="2389741" cy="2518467"/>
            <a:chOff x="9550723" y="3309015"/>
            <a:chExt cx="2628715" cy="2770313"/>
          </a:xfrm>
        </p:grpSpPr>
        <p:grpSp>
          <p:nvGrpSpPr>
            <p:cNvPr id="27" name="Graphic 7">
              <a:extLst>
                <a:ext uri="{FF2B5EF4-FFF2-40B4-BE49-F238E27FC236}">
                  <a16:creationId xmlns:a16="http://schemas.microsoft.com/office/drawing/2014/main" id="{84E7E29D-AE6C-93AC-4DCD-488E3667FA5A}"/>
                </a:ext>
              </a:extLst>
            </p:cNvPr>
            <p:cNvGrpSpPr/>
            <p:nvPr/>
          </p:nvGrpSpPr>
          <p:grpSpPr>
            <a:xfrm>
              <a:off x="9550723" y="3309015"/>
              <a:ext cx="2628715" cy="2770313"/>
              <a:chOff x="9550723" y="3842415"/>
              <a:chExt cx="2628715" cy="2770313"/>
            </a:xfrm>
          </p:grpSpPr>
          <p:sp>
            <p:nvSpPr>
              <p:cNvPr id="29" name="Freeform: Shape 28">
                <a:extLst>
                  <a:ext uri="{FF2B5EF4-FFF2-40B4-BE49-F238E27FC236}">
                    <a16:creationId xmlns:a16="http://schemas.microsoft.com/office/drawing/2014/main" id="{759FBB15-3893-6028-9F2D-1C10FEC40AA1}"/>
                  </a:ext>
                </a:extLst>
              </p:cNvPr>
              <p:cNvSpPr/>
              <p:nvPr/>
            </p:nvSpPr>
            <p:spPr>
              <a:xfrm>
                <a:off x="9550723" y="3842415"/>
                <a:ext cx="2628715" cy="1872806"/>
              </a:xfrm>
              <a:custGeom>
                <a:avLst/>
                <a:gdLst>
                  <a:gd name="connsiteX0" fmla="*/ 2533858 w 2628715"/>
                  <a:gd name="connsiteY0" fmla="*/ 1872806 h 1872806"/>
                  <a:gd name="connsiteX1" fmla="*/ 2439001 w 2628715"/>
                  <a:gd name="connsiteY1" fmla="*/ 1777940 h 1872806"/>
                  <a:gd name="connsiteX2" fmla="*/ 2439001 w 2628715"/>
                  <a:gd name="connsiteY2" fmla="*/ 501488 h 1872806"/>
                  <a:gd name="connsiteX3" fmla="*/ 2127366 w 2628715"/>
                  <a:gd name="connsiteY3" fmla="*/ 189729 h 1872806"/>
                  <a:gd name="connsiteX4" fmla="*/ 501350 w 2628715"/>
                  <a:gd name="connsiteY4" fmla="*/ 189729 h 1872806"/>
                  <a:gd name="connsiteX5" fmla="*/ 189715 w 2628715"/>
                  <a:gd name="connsiteY5" fmla="*/ 501488 h 1872806"/>
                  <a:gd name="connsiteX6" fmla="*/ 189715 w 2628715"/>
                  <a:gd name="connsiteY6" fmla="*/ 1777940 h 1872806"/>
                  <a:gd name="connsiteX7" fmla="*/ 94858 w 2628715"/>
                  <a:gd name="connsiteY7" fmla="*/ 1872806 h 1872806"/>
                  <a:gd name="connsiteX8" fmla="*/ 0 w 2628715"/>
                  <a:gd name="connsiteY8" fmla="*/ 1777940 h 1872806"/>
                  <a:gd name="connsiteX9" fmla="*/ 0 w 2628715"/>
                  <a:gd name="connsiteY9" fmla="*/ 501488 h 1872806"/>
                  <a:gd name="connsiteX10" fmla="*/ 501350 w 2628715"/>
                  <a:gd name="connsiteY10" fmla="*/ 0 h 1872806"/>
                  <a:gd name="connsiteX11" fmla="*/ 2127366 w 2628715"/>
                  <a:gd name="connsiteY11" fmla="*/ 0 h 1872806"/>
                  <a:gd name="connsiteX12" fmla="*/ 2628716 w 2628715"/>
                  <a:gd name="connsiteY12" fmla="*/ 501488 h 1872806"/>
                  <a:gd name="connsiteX13" fmla="*/ 2628716 w 2628715"/>
                  <a:gd name="connsiteY13" fmla="*/ 1777940 h 1872806"/>
                  <a:gd name="connsiteX14" fmla="*/ 2533858 w 2628715"/>
                  <a:gd name="connsiteY14" fmla="*/ 1872806 h 187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28715" h="1872806">
                    <a:moveTo>
                      <a:pt x="2533858" y="1872806"/>
                    </a:moveTo>
                    <a:cubicBezTo>
                      <a:pt x="2481488" y="1872806"/>
                      <a:pt x="2439001" y="1830333"/>
                      <a:pt x="2439001" y="1777940"/>
                    </a:cubicBezTo>
                    <a:lnTo>
                      <a:pt x="2439001" y="501488"/>
                    </a:lnTo>
                    <a:cubicBezTo>
                      <a:pt x="2439001" y="329586"/>
                      <a:pt x="2299208" y="189729"/>
                      <a:pt x="2127366" y="189729"/>
                    </a:cubicBezTo>
                    <a:lnTo>
                      <a:pt x="501350" y="189729"/>
                    </a:lnTo>
                    <a:cubicBezTo>
                      <a:pt x="329508" y="189729"/>
                      <a:pt x="189715" y="329586"/>
                      <a:pt x="189715" y="501488"/>
                    </a:cubicBezTo>
                    <a:lnTo>
                      <a:pt x="189715" y="1777940"/>
                    </a:lnTo>
                    <a:cubicBezTo>
                      <a:pt x="189715" y="1830333"/>
                      <a:pt x="147228" y="1872806"/>
                      <a:pt x="94858" y="1872806"/>
                    </a:cubicBezTo>
                    <a:cubicBezTo>
                      <a:pt x="42488" y="1872806"/>
                      <a:pt x="0" y="1830333"/>
                      <a:pt x="0" y="1777940"/>
                    </a:cubicBezTo>
                    <a:lnTo>
                      <a:pt x="0" y="501488"/>
                    </a:lnTo>
                    <a:cubicBezTo>
                      <a:pt x="0" y="224970"/>
                      <a:pt x="224906" y="0"/>
                      <a:pt x="501350" y="0"/>
                    </a:cubicBezTo>
                    <a:lnTo>
                      <a:pt x="2127366" y="0"/>
                    </a:lnTo>
                    <a:cubicBezTo>
                      <a:pt x="2403811" y="0"/>
                      <a:pt x="2628716" y="224965"/>
                      <a:pt x="2628716" y="501488"/>
                    </a:cubicBezTo>
                    <a:lnTo>
                      <a:pt x="2628716" y="1777940"/>
                    </a:lnTo>
                    <a:cubicBezTo>
                      <a:pt x="2628716" y="1830333"/>
                      <a:pt x="2586275" y="1872806"/>
                      <a:pt x="2533858" y="1872806"/>
                    </a:cubicBezTo>
                    <a:close/>
                  </a:path>
                </a:pathLst>
              </a:custGeom>
              <a:solidFill>
                <a:srgbClr val="7ED9ED"/>
              </a:solidFill>
              <a:ln w="4617" cap="flat">
                <a:noFill/>
                <a:prstDash val="solid"/>
                <a:miter/>
              </a:ln>
            </p:spPr>
            <p:txBody>
              <a:bodyPr rtlCol="0" anchor="ctr"/>
              <a:lstStyle/>
              <a:p>
                <a:endParaRPr lang="en-US" sz="2200"/>
              </a:p>
            </p:txBody>
          </p:sp>
          <p:sp>
            <p:nvSpPr>
              <p:cNvPr id="30" name="Freeform: Shape 29">
                <a:extLst>
                  <a:ext uri="{FF2B5EF4-FFF2-40B4-BE49-F238E27FC236}">
                    <a16:creationId xmlns:a16="http://schemas.microsoft.com/office/drawing/2014/main" id="{9572C163-C5E6-792E-1B74-3F5352B2DB1A}"/>
                  </a:ext>
                </a:extLst>
              </p:cNvPr>
              <p:cNvSpPr/>
              <p:nvPr/>
            </p:nvSpPr>
            <p:spPr>
              <a:xfrm>
                <a:off x="9631125" y="5653343"/>
                <a:ext cx="2467910" cy="959385"/>
              </a:xfrm>
              <a:custGeom>
                <a:avLst/>
                <a:gdLst>
                  <a:gd name="connsiteX0" fmla="*/ 1233978 w 2467910"/>
                  <a:gd name="connsiteY0" fmla="*/ 959386 h 959385"/>
                  <a:gd name="connsiteX1" fmla="*/ 1223726 w 2467910"/>
                  <a:gd name="connsiteY1" fmla="*/ 955137 h 959385"/>
                  <a:gd name="connsiteX2" fmla="*/ 1006764 w 2467910"/>
                  <a:gd name="connsiteY2" fmla="*/ 738129 h 959385"/>
                  <a:gd name="connsiteX3" fmla="*/ 420947 w 2467910"/>
                  <a:gd name="connsiteY3" fmla="*/ 738129 h 959385"/>
                  <a:gd name="connsiteX4" fmla="*/ 0 w 2467910"/>
                  <a:gd name="connsiteY4" fmla="*/ 317048 h 959385"/>
                  <a:gd name="connsiteX5" fmla="*/ 0 w 2467910"/>
                  <a:gd name="connsiteY5" fmla="*/ 14450 h 959385"/>
                  <a:gd name="connsiteX6" fmla="*/ 14455 w 2467910"/>
                  <a:gd name="connsiteY6" fmla="*/ 0 h 959385"/>
                  <a:gd name="connsiteX7" fmla="*/ 28910 w 2467910"/>
                  <a:gd name="connsiteY7" fmla="*/ 14450 h 959385"/>
                  <a:gd name="connsiteX8" fmla="*/ 28910 w 2467910"/>
                  <a:gd name="connsiteY8" fmla="*/ 317048 h 959385"/>
                  <a:gd name="connsiteX9" fmla="*/ 420947 w 2467910"/>
                  <a:gd name="connsiteY9" fmla="*/ 709219 h 959385"/>
                  <a:gd name="connsiteX10" fmla="*/ 1012768 w 2467910"/>
                  <a:gd name="connsiteY10" fmla="*/ 709219 h 959385"/>
                  <a:gd name="connsiteX11" fmla="*/ 1022974 w 2467910"/>
                  <a:gd name="connsiteY11" fmla="*/ 713468 h 959385"/>
                  <a:gd name="connsiteX12" fmla="*/ 1233978 w 2467910"/>
                  <a:gd name="connsiteY12" fmla="*/ 924518 h 959385"/>
                  <a:gd name="connsiteX13" fmla="*/ 1444937 w 2467910"/>
                  <a:gd name="connsiteY13" fmla="*/ 713468 h 959385"/>
                  <a:gd name="connsiteX14" fmla="*/ 1455190 w 2467910"/>
                  <a:gd name="connsiteY14" fmla="*/ 709219 h 959385"/>
                  <a:gd name="connsiteX15" fmla="*/ 2046963 w 2467910"/>
                  <a:gd name="connsiteY15" fmla="*/ 709219 h 959385"/>
                  <a:gd name="connsiteX16" fmla="*/ 2439047 w 2467910"/>
                  <a:gd name="connsiteY16" fmla="*/ 317048 h 959385"/>
                  <a:gd name="connsiteX17" fmla="*/ 2439047 w 2467910"/>
                  <a:gd name="connsiteY17" fmla="*/ 14450 h 959385"/>
                  <a:gd name="connsiteX18" fmla="*/ 2453502 w 2467910"/>
                  <a:gd name="connsiteY18" fmla="*/ 0 h 959385"/>
                  <a:gd name="connsiteX19" fmla="*/ 2467911 w 2467910"/>
                  <a:gd name="connsiteY19" fmla="*/ 14450 h 959385"/>
                  <a:gd name="connsiteX20" fmla="*/ 2467911 w 2467910"/>
                  <a:gd name="connsiteY20" fmla="*/ 317048 h 959385"/>
                  <a:gd name="connsiteX21" fmla="*/ 2046963 w 2467910"/>
                  <a:gd name="connsiteY21" fmla="*/ 738129 h 959385"/>
                  <a:gd name="connsiteX22" fmla="*/ 1461147 w 2467910"/>
                  <a:gd name="connsiteY22" fmla="*/ 738129 h 959385"/>
                  <a:gd name="connsiteX23" fmla="*/ 1244184 w 2467910"/>
                  <a:gd name="connsiteY23" fmla="*/ 955137 h 959385"/>
                  <a:gd name="connsiteX24" fmla="*/ 1233978 w 2467910"/>
                  <a:gd name="connsiteY24" fmla="*/ 959386 h 95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67910" h="959385">
                    <a:moveTo>
                      <a:pt x="1233978" y="959386"/>
                    </a:moveTo>
                    <a:cubicBezTo>
                      <a:pt x="1230146" y="959386"/>
                      <a:pt x="1226451" y="957862"/>
                      <a:pt x="1223726" y="955137"/>
                    </a:cubicBezTo>
                    <a:lnTo>
                      <a:pt x="1006764" y="738129"/>
                    </a:lnTo>
                    <a:lnTo>
                      <a:pt x="420947" y="738129"/>
                    </a:lnTo>
                    <a:cubicBezTo>
                      <a:pt x="188838" y="738129"/>
                      <a:pt x="0" y="549245"/>
                      <a:pt x="0" y="317048"/>
                    </a:cubicBezTo>
                    <a:lnTo>
                      <a:pt x="0" y="14450"/>
                    </a:lnTo>
                    <a:cubicBezTo>
                      <a:pt x="0" y="6475"/>
                      <a:pt x="6466" y="0"/>
                      <a:pt x="14455" y="0"/>
                    </a:cubicBezTo>
                    <a:cubicBezTo>
                      <a:pt x="22444" y="0"/>
                      <a:pt x="28910" y="6470"/>
                      <a:pt x="28910" y="14450"/>
                    </a:cubicBezTo>
                    <a:lnTo>
                      <a:pt x="28910" y="317048"/>
                    </a:lnTo>
                    <a:cubicBezTo>
                      <a:pt x="28910" y="533312"/>
                      <a:pt x="204770" y="709219"/>
                      <a:pt x="420947" y="709219"/>
                    </a:cubicBezTo>
                    <a:lnTo>
                      <a:pt x="1012768" y="709219"/>
                    </a:lnTo>
                    <a:cubicBezTo>
                      <a:pt x="1016601" y="709219"/>
                      <a:pt x="1020248" y="710743"/>
                      <a:pt x="1022974" y="713468"/>
                    </a:cubicBezTo>
                    <a:lnTo>
                      <a:pt x="1233978" y="924518"/>
                    </a:lnTo>
                    <a:lnTo>
                      <a:pt x="1444937" y="713468"/>
                    </a:lnTo>
                    <a:cubicBezTo>
                      <a:pt x="1447661" y="710743"/>
                      <a:pt x="1451356" y="709219"/>
                      <a:pt x="1455190" y="709219"/>
                    </a:cubicBezTo>
                    <a:lnTo>
                      <a:pt x="2046963" y="709219"/>
                    </a:lnTo>
                    <a:cubicBezTo>
                      <a:pt x="2263140" y="709219"/>
                      <a:pt x="2439047" y="533312"/>
                      <a:pt x="2439047" y="317048"/>
                    </a:cubicBezTo>
                    <a:lnTo>
                      <a:pt x="2439047" y="14450"/>
                    </a:lnTo>
                    <a:cubicBezTo>
                      <a:pt x="2439047" y="6475"/>
                      <a:pt x="2445512" y="0"/>
                      <a:pt x="2453502" y="0"/>
                    </a:cubicBezTo>
                    <a:cubicBezTo>
                      <a:pt x="2461445" y="0"/>
                      <a:pt x="2467911" y="6470"/>
                      <a:pt x="2467911" y="14450"/>
                    </a:cubicBezTo>
                    <a:lnTo>
                      <a:pt x="2467911" y="317048"/>
                    </a:lnTo>
                    <a:cubicBezTo>
                      <a:pt x="2467911" y="549245"/>
                      <a:pt x="2279119" y="738129"/>
                      <a:pt x="2046963" y="738129"/>
                    </a:cubicBezTo>
                    <a:lnTo>
                      <a:pt x="1461147" y="738129"/>
                    </a:lnTo>
                    <a:lnTo>
                      <a:pt x="1244184" y="955137"/>
                    </a:lnTo>
                    <a:cubicBezTo>
                      <a:pt x="1241460" y="957862"/>
                      <a:pt x="1237811" y="959386"/>
                      <a:pt x="1233978" y="959386"/>
                    </a:cubicBezTo>
                    <a:close/>
                  </a:path>
                </a:pathLst>
              </a:custGeom>
              <a:solidFill>
                <a:srgbClr val="242321"/>
              </a:solidFill>
              <a:ln w="4617" cap="flat">
                <a:noFill/>
                <a:prstDash val="solid"/>
                <a:miter/>
              </a:ln>
            </p:spPr>
            <p:txBody>
              <a:bodyPr rtlCol="0" anchor="ctr"/>
              <a:lstStyle/>
              <a:p>
                <a:endParaRPr lang="en-US" sz="2200"/>
              </a:p>
            </p:txBody>
          </p:sp>
          <p:sp>
            <p:nvSpPr>
              <p:cNvPr id="31" name="Freeform: Shape 30">
                <a:extLst>
                  <a:ext uri="{FF2B5EF4-FFF2-40B4-BE49-F238E27FC236}">
                    <a16:creationId xmlns:a16="http://schemas.microsoft.com/office/drawing/2014/main" id="{77978775-22E3-F197-1864-B30D49910FBF}"/>
                  </a:ext>
                </a:extLst>
              </p:cNvPr>
              <p:cNvSpPr/>
              <p:nvPr/>
            </p:nvSpPr>
            <p:spPr>
              <a:xfrm>
                <a:off x="12022697" y="5558471"/>
                <a:ext cx="123766" cy="123767"/>
              </a:xfrm>
              <a:custGeom>
                <a:avLst/>
                <a:gdLst>
                  <a:gd name="connsiteX0" fmla="*/ 61883 w 123766"/>
                  <a:gd name="connsiteY0" fmla="*/ 123767 h 123767"/>
                  <a:gd name="connsiteX1" fmla="*/ 0 w 123766"/>
                  <a:gd name="connsiteY1" fmla="*/ 61883 h 123767"/>
                  <a:gd name="connsiteX2" fmla="*/ 61883 w 123766"/>
                  <a:gd name="connsiteY2" fmla="*/ 0 h 123767"/>
                  <a:gd name="connsiteX3" fmla="*/ 123766 w 123766"/>
                  <a:gd name="connsiteY3" fmla="*/ 61883 h 123767"/>
                  <a:gd name="connsiteX4" fmla="*/ 61883 w 123766"/>
                  <a:gd name="connsiteY4" fmla="*/ 123767 h 123767"/>
                  <a:gd name="connsiteX5" fmla="*/ 61883 w 123766"/>
                  <a:gd name="connsiteY5" fmla="*/ 28896 h 123767"/>
                  <a:gd name="connsiteX6" fmla="*/ 28910 w 123766"/>
                  <a:gd name="connsiteY6" fmla="*/ 61883 h 123767"/>
                  <a:gd name="connsiteX7" fmla="*/ 61883 w 123766"/>
                  <a:gd name="connsiteY7" fmla="*/ 94867 h 123767"/>
                  <a:gd name="connsiteX8" fmla="*/ 94857 w 123766"/>
                  <a:gd name="connsiteY8" fmla="*/ 61883 h 123767"/>
                  <a:gd name="connsiteX9" fmla="*/ 61883 w 123766"/>
                  <a:gd name="connsiteY9" fmla="*/ 28896 h 1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66" h="123767">
                    <a:moveTo>
                      <a:pt x="61883" y="123767"/>
                    </a:moveTo>
                    <a:cubicBezTo>
                      <a:pt x="27755" y="123767"/>
                      <a:pt x="0" y="96003"/>
                      <a:pt x="0" y="61883"/>
                    </a:cubicBezTo>
                    <a:cubicBezTo>
                      <a:pt x="0" y="27760"/>
                      <a:pt x="27755" y="0"/>
                      <a:pt x="61883" y="0"/>
                    </a:cubicBezTo>
                    <a:cubicBezTo>
                      <a:pt x="96011" y="0"/>
                      <a:pt x="123766" y="27764"/>
                      <a:pt x="123766" y="61883"/>
                    </a:cubicBezTo>
                    <a:cubicBezTo>
                      <a:pt x="123766" y="96003"/>
                      <a:pt x="96011" y="123767"/>
                      <a:pt x="61883" y="123767"/>
                    </a:cubicBezTo>
                    <a:close/>
                    <a:moveTo>
                      <a:pt x="61883" y="28896"/>
                    </a:moveTo>
                    <a:cubicBezTo>
                      <a:pt x="43688" y="28896"/>
                      <a:pt x="28910" y="43693"/>
                      <a:pt x="28910" y="61883"/>
                    </a:cubicBezTo>
                    <a:cubicBezTo>
                      <a:pt x="28910" y="80070"/>
                      <a:pt x="43734" y="94867"/>
                      <a:pt x="61883" y="94867"/>
                    </a:cubicBezTo>
                    <a:cubicBezTo>
                      <a:pt x="80079" y="94867"/>
                      <a:pt x="94857" y="80070"/>
                      <a:pt x="94857" y="61883"/>
                    </a:cubicBezTo>
                    <a:cubicBezTo>
                      <a:pt x="94857" y="43693"/>
                      <a:pt x="80079" y="28896"/>
                      <a:pt x="61883" y="28896"/>
                    </a:cubicBezTo>
                    <a:close/>
                  </a:path>
                </a:pathLst>
              </a:custGeom>
              <a:solidFill>
                <a:srgbClr val="242321"/>
              </a:solidFill>
              <a:ln w="4617" cap="flat">
                <a:noFill/>
                <a:prstDash val="solid"/>
                <a:miter/>
              </a:ln>
            </p:spPr>
            <p:txBody>
              <a:bodyPr rtlCol="0" anchor="ctr"/>
              <a:lstStyle/>
              <a:p>
                <a:endParaRPr lang="en-US" sz="2200"/>
              </a:p>
            </p:txBody>
          </p:sp>
          <p:sp>
            <p:nvSpPr>
              <p:cNvPr id="32" name="Freeform: Shape 31">
                <a:extLst>
                  <a:ext uri="{FF2B5EF4-FFF2-40B4-BE49-F238E27FC236}">
                    <a16:creationId xmlns:a16="http://schemas.microsoft.com/office/drawing/2014/main" id="{D8B5ED9C-3DD3-DC14-CF08-6094C245B75C}"/>
                  </a:ext>
                </a:extLst>
              </p:cNvPr>
              <p:cNvSpPr/>
              <p:nvPr/>
            </p:nvSpPr>
            <p:spPr>
              <a:xfrm>
                <a:off x="9583696" y="5558471"/>
                <a:ext cx="123767" cy="123767"/>
              </a:xfrm>
              <a:custGeom>
                <a:avLst/>
                <a:gdLst>
                  <a:gd name="connsiteX0" fmla="*/ 61884 w 123767"/>
                  <a:gd name="connsiteY0" fmla="*/ 123767 h 123767"/>
                  <a:gd name="connsiteX1" fmla="*/ 0 w 123767"/>
                  <a:gd name="connsiteY1" fmla="*/ 61883 h 123767"/>
                  <a:gd name="connsiteX2" fmla="*/ 61884 w 123767"/>
                  <a:gd name="connsiteY2" fmla="*/ 0 h 123767"/>
                  <a:gd name="connsiteX3" fmla="*/ 123768 w 123767"/>
                  <a:gd name="connsiteY3" fmla="*/ 61883 h 123767"/>
                  <a:gd name="connsiteX4" fmla="*/ 61884 w 123767"/>
                  <a:gd name="connsiteY4" fmla="*/ 123767 h 123767"/>
                  <a:gd name="connsiteX5" fmla="*/ 61884 w 123767"/>
                  <a:gd name="connsiteY5" fmla="*/ 28896 h 123767"/>
                  <a:gd name="connsiteX6" fmla="*/ 28910 w 123767"/>
                  <a:gd name="connsiteY6" fmla="*/ 61883 h 123767"/>
                  <a:gd name="connsiteX7" fmla="*/ 61884 w 123767"/>
                  <a:gd name="connsiteY7" fmla="*/ 94867 h 123767"/>
                  <a:gd name="connsiteX8" fmla="*/ 94858 w 123767"/>
                  <a:gd name="connsiteY8" fmla="*/ 61883 h 123767"/>
                  <a:gd name="connsiteX9" fmla="*/ 61884 w 123767"/>
                  <a:gd name="connsiteY9" fmla="*/ 28896 h 1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67" h="123767">
                    <a:moveTo>
                      <a:pt x="61884" y="123767"/>
                    </a:moveTo>
                    <a:cubicBezTo>
                      <a:pt x="27755" y="123767"/>
                      <a:pt x="0" y="96003"/>
                      <a:pt x="0" y="61883"/>
                    </a:cubicBezTo>
                    <a:cubicBezTo>
                      <a:pt x="0" y="27760"/>
                      <a:pt x="27755" y="0"/>
                      <a:pt x="61884" y="0"/>
                    </a:cubicBezTo>
                    <a:cubicBezTo>
                      <a:pt x="96012" y="0"/>
                      <a:pt x="123768" y="27764"/>
                      <a:pt x="123768" y="61883"/>
                    </a:cubicBezTo>
                    <a:cubicBezTo>
                      <a:pt x="123768" y="96003"/>
                      <a:pt x="96012" y="123767"/>
                      <a:pt x="61884" y="123767"/>
                    </a:cubicBezTo>
                    <a:close/>
                    <a:moveTo>
                      <a:pt x="61884" y="28896"/>
                    </a:moveTo>
                    <a:cubicBezTo>
                      <a:pt x="43688" y="28896"/>
                      <a:pt x="28910" y="43693"/>
                      <a:pt x="28910" y="61883"/>
                    </a:cubicBezTo>
                    <a:cubicBezTo>
                      <a:pt x="28910" y="80070"/>
                      <a:pt x="43688" y="94867"/>
                      <a:pt x="61884" y="94867"/>
                    </a:cubicBezTo>
                    <a:cubicBezTo>
                      <a:pt x="80080" y="94867"/>
                      <a:pt x="94858" y="80070"/>
                      <a:pt x="94858" y="61883"/>
                    </a:cubicBezTo>
                    <a:cubicBezTo>
                      <a:pt x="94858" y="43693"/>
                      <a:pt x="80080" y="28896"/>
                      <a:pt x="61884" y="28896"/>
                    </a:cubicBezTo>
                    <a:close/>
                  </a:path>
                </a:pathLst>
              </a:custGeom>
              <a:solidFill>
                <a:srgbClr val="242321"/>
              </a:solidFill>
              <a:ln w="4617" cap="flat">
                <a:noFill/>
                <a:prstDash val="solid"/>
                <a:miter/>
              </a:ln>
            </p:spPr>
            <p:txBody>
              <a:bodyPr rtlCol="0" anchor="ctr"/>
              <a:lstStyle/>
              <a:p>
                <a:endParaRPr lang="en-US" sz="2200"/>
              </a:p>
            </p:txBody>
          </p:sp>
        </p:grpSp>
        <p:sp>
          <p:nvSpPr>
            <p:cNvPr id="28" name="TextBox 27">
              <a:extLst>
                <a:ext uri="{FF2B5EF4-FFF2-40B4-BE49-F238E27FC236}">
                  <a16:creationId xmlns:a16="http://schemas.microsoft.com/office/drawing/2014/main" id="{0BB322CD-D11D-1AB6-5B28-5C4EB6665F0D}"/>
                </a:ext>
              </a:extLst>
            </p:cNvPr>
            <p:cNvSpPr txBox="1"/>
            <p:nvPr/>
          </p:nvSpPr>
          <p:spPr>
            <a:xfrm>
              <a:off x="9692987" y="4342771"/>
              <a:ext cx="2344185" cy="502893"/>
            </a:xfrm>
            <a:prstGeom prst="rect">
              <a:avLst/>
            </a:prstGeom>
            <a:noFill/>
          </p:spPr>
          <p:txBody>
            <a:bodyPr wrap="square">
              <a:spAutoFit/>
            </a:bodyPr>
            <a:lstStyle/>
            <a:p>
              <a:pPr algn="ctr">
                <a:lnSpc>
                  <a:spcPct val="115000"/>
                </a:lnSpc>
              </a:pPr>
              <a:r>
                <a:rPr lang="en-IN" sz="2200" dirty="0">
                  <a:solidFill>
                    <a:schemeClr val="tx1">
                      <a:lumMod val="75000"/>
                      <a:lumOff val="25000"/>
                    </a:schemeClr>
                  </a:solidFill>
                  <a:latin typeface="Open Sans" panose="020B0606030504020204" pitchFamily="34" charset="0"/>
                </a:rPr>
                <a:t>Input</a:t>
              </a:r>
              <a:endParaRPr lang="en-US" sz="2200" dirty="0">
                <a:solidFill>
                  <a:schemeClr val="tx1">
                    <a:lumMod val="75000"/>
                    <a:lumOff val="25000"/>
                  </a:schemeClr>
                </a:solidFill>
                <a:latin typeface="Open Sans" panose="020B0606030504020204" pitchFamily="34" charset="0"/>
              </a:endParaRPr>
            </a:p>
          </p:txBody>
        </p:sp>
      </p:grpSp>
      <p:sp>
        <p:nvSpPr>
          <p:cNvPr id="33" name="TextBox 32">
            <a:extLst>
              <a:ext uri="{FF2B5EF4-FFF2-40B4-BE49-F238E27FC236}">
                <a16:creationId xmlns:a16="http://schemas.microsoft.com/office/drawing/2014/main" id="{D98B345E-34AD-E444-A213-74BCAB4407EB}"/>
              </a:ext>
            </a:extLst>
          </p:cNvPr>
          <p:cNvSpPr txBox="1"/>
          <p:nvPr/>
        </p:nvSpPr>
        <p:spPr>
          <a:xfrm>
            <a:off x="11229157" y="5967473"/>
            <a:ext cx="2802091" cy="846514"/>
          </a:xfrm>
          <a:prstGeom prst="rect">
            <a:avLst/>
          </a:prstGeom>
          <a:noFill/>
        </p:spPr>
        <p:txBody>
          <a:bodyPr wrap="square" rtlCol="0">
            <a:spAutoFit/>
          </a:bodyPr>
          <a:lstStyle/>
          <a:p>
            <a:pPr algn="ctr">
              <a:lnSpc>
                <a:spcPct val="115000"/>
              </a:lnSpc>
            </a:pPr>
            <a:r>
              <a:rPr lang="en-US" sz="2200" dirty="0">
                <a:solidFill>
                  <a:srgbClr val="404040"/>
                </a:solidFill>
                <a:latin typeface="Open Sans" panose="020B0606030504020204" pitchFamily="34" charset="0"/>
              </a:rPr>
              <a:t>Images, text, and dataset</a:t>
            </a:r>
          </a:p>
        </p:txBody>
      </p:sp>
      <p:sp>
        <p:nvSpPr>
          <p:cNvPr id="34" name="TextBox 33">
            <a:extLst>
              <a:ext uri="{FF2B5EF4-FFF2-40B4-BE49-F238E27FC236}">
                <a16:creationId xmlns:a16="http://schemas.microsoft.com/office/drawing/2014/main" id="{AAA8EA7F-0EC2-DCF1-8CB7-842905517F08}"/>
              </a:ext>
            </a:extLst>
          </p:cNvPr>
          <p:cNvSpPr txBox="1"/>
          <p:nvPr/>
        </p:nvSpPr>
        <p:spPr>
          <a:xfrm>
            <a:off x="8140356" y="5780132"/>
            <a:ext cx="2852069" cy="1625188"/>
          </a:xfrm>
          <a:prstGeom prst="rect">
            <a:avLst/>
          </a:prstGeom>
          <a:noFill/>
        </p:spPr>
        <p:txBody>
          <a:bodyPr wrap="square" rtlCol="0">
            <a:spAutoFit/>
          </a:bodyPr>
          <a:lstStyle/>
          <a:p>
            <a:pPr algn="ctr">
              <a:lnSpc>
                <a:spcPct val="115000"/>
              </a:lnSpc>
            </a:pPr>
            <a:r>
              <a:rPr lang="en-US" sz="2200" dirty="0">
                <a:solidFill>
                  <a:srgbClr val="404040"/>
                </a:solidFill>
                <a:latin typeface="Open Sans" panose="020B0606030504020204" pitchFamily="34" charset="0"/>
              </a:rPr>
              <a:t> Background information or situation that surrounds a task</a:t>
            </a:r>
          </a:p>
        </p:txBody>
      </p:sp>
      <p:sp>
        <p:nvSpPr>
          <p:cNvPr id="38" name="Title 37">
            <a:extLst>
              <a:ext uri="{FF2B5EF4-FFF2-40B4-BE49-F238E27FC236}">
                <a16:creationId xmlns:a16="http://schemas.microsoft.com/office/drawing/2014/main" id="{32D928DE-62C1-1562-A338-2871FDE24C41}"/>
              </a:ext>
            </a:extLst>
          </p:cNvPr>
          <p:cNvSpPr>
            <a:spLocks noGrp="1"/>
          </p:cNvSpPr>
          <p:nvPr>
            <p:ph type="title"/>
          </p:nvPr>
        </p:nvSpPr>
        <p:spPr/>
        <p:txBody>
          <a:bodyPr/>
          <a:lstStyle/>
          <a:p>
            <a:r>
              <a:rPr lang="en-IN" dirty="0"/>
              <a:t>Important Components of a Prompt</a:t>
            </a:r>
            <a:endParaRPr lang="en-US" dirty="0"/>
          </a:p>
        </p:txBody>
      </p:sp>
    </p:spTree>
    <p:custDataLst>
      <p:tags r:id="rId1"/>
    </p:custDataLst>
    <p:extLst>
      <p:ext uri="{BB962C8B-B14F-4D97-AF65-F5344CB8AC3E}">
        <p14:creationId xmlns:p14="http://schemas.microsoft.com/office/powerpoint/2010/main" val="2687830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1548C2-9863-A287-1FC9-185E5D5EB27E}"/>
              </a:ext>
            </a:extLst>
          </p:cNvPr>
          <p:cNvSpPr>
            <a:spLocks noGrp="1"/>
          </p:cNvSpPr>
          <p:nvPr>
            <p:ph type="body" idx="10"/>
          </p:nvPr>
        </p:nvSpPr>
        <p:spPr>
          <a:xfrm>
            <a:off x="1902091" y="1512833"/>
            <a:ext cx="12451819" cy="903776"/>
          </a:xfrm>
        </p:spPr>
        <p:txBody>
          <a:bodyPr anchor="ctr">
            <a:normAutofit/>
          </a:bodyPr>
          <a:lstStyle/>
          <a:p>
            <a:pPr algn="ctr">
              <a:lnSpc>
                <a:spcPct val="115000"/>
              </a:lnSpc>
            </a:pPr>
            <a:r>
              <a:rPr lang="en-US" dirty="0">
                <a:solidFill>
                  <a:srgbClr val="404040"/>
                </a:solidFill>
                <a:latin typeface="Open Sans" panose="020B0606030504020204" pitchFamily="34" charset="0"/>
              </a:rPr>
              <a:t>Consider the below example to understand the important components of a prompt better:</a:t>
            </a:r>
          </a:p>
        </p:txBody>
      </p:sp>
      <p:sp>
        <p:nvSpPr>
          <p:cNvPr id="4" name="Title 3">
            <a:extLst>
              <a:ext uri="{FF2B5EF4-FFF2-40B4-BE49-F238E27FC236}">
                <a16:creationId xmlns:a16="http://schemas.microsoft.com/office/drawing/2014/main" id="{49FBD254-E022-01DE-FEC5-C123E7E0D6E3}"/>
              </a:ext>
            </a:extLst>
          </p:cNvPr>
          <p:cNvSpPr>
            <a:spLocks noGrp="1"/>
          </p:cNvSpPr>
          <p:nvPr>
            <p:ph type="title"/>
          </p:nvPr>
        </p:nvSpPr>
        <p:spPr/>
        <p:txBody>
          <a:bodyPr/>
          <a:lstStyle/>
          <a:p>
            <a:r>
              <a:rPr lang="en-IN"/>
              <a:t>Important Components of a Prompt: Example</a:t>
            </a:r>
            <a:endParaRPr lang="en-US"/>
          </a:p>
        </p:txBody>
      </p:sp>
      <p:pic>
        <p:nvPicPr>
          <p:cNvPr id="6" name="Picture 5">
            <a:extLst>
              <a:ext uri="{FF2B5EF4-FFF2-40B4-BE49-F238E27FC236}">
                <a16:creationId xmlns:a16="http://schemas.microsoft.com/office/drawing/2014/main" id="{D47AA159-D563-86B8-0CCC-0F358E6897EE}"/>
              </a:ext>
            </a:extLst>
          </p:cNvPr>
          <p:cNvPicPr>
            <a:picLocks noChangeAspect="1"/>
          </p:cNvPicPr>
          <p:nvPr/>
        </p:nvPicPr>
        <p:blipFill>
          <a:blip r:embed="rId4"/>
          <a:stretch>
            <a:fillRect/>
          </a:stretch>
        </p:blipFill>
        <p:spPr>
          <a:xfrm>
            <a:off x="1599232" y="2906117"/>
            <a:ext cx="13842401" cy="2868892"/>
          </a:xfrm>
          <a:prstGeom prst="rect">
            <a:avLst/>
          </a:prstGeom>
        </p:spPr>
      </p:pic>
      <p:sp>
        <p:nvSpPr>
          <p:cNvPr id="8" name="Brandline_LVC">
            <a:extLst>
              <a:ext uri="{FF2B5EF4-FFF2-40B4-BE49-F238E27FC236}">
                <a16:creationId xmlns:a16="http://schemas.microsoft.com/office/drawing/2014/main" id="{D9424B98-95F9-104B-E22E-D80050BD48FB}"/>
              </a:ext>
            </a:extLst>
          </p:cNvPr>
          <p:cNvSpPr/>
          <p:nvPr/>
        </p:nvSpPr>
        <p:spPr>
          <a:xfrm>
            <a:off x="3098800" y="816324"/>
            <a:ext cx="100767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BE90A28-C81C-BE18-1A54-4DFF6544F57C}"/>
              </a:ext>
            </a:extLst>
          </p:cNvPr>
          <p:cNvGrpSpPr/>
          <p:nvPr/>
        </p:nvGrpSpPr>
        <p:grpSpPr>
          <a:xfrm>
            <a:off x="1902088" y="6005979"/>
            <a:ext cx="12451821" cy="2527964"/>
            <a:chOff x="1902089" y="6005979"/>
            <a:chExt cx="12451821" cy="2527964"/>
          </a:xfrm>
        </p:grpSpPr>
        <p:sp>
          <p:nvSpPr>
            <p:cNvPr id="10" name="TextBox 9">
              <a:extLst>
                <a:ext uri="{FF2B5EF4-FFF2-40B4-BE49-F238E27FC236}">
                  <a16:creationId xmlns:a16="http://schemas.microsoft.com/office/drawing/2014/main" id="{CFE09C0A-F7C7-B370-683D-9944B21C92A7}"/>
                </a:ext>
              </a:extLst>
            </p:cNvPr>
            <p:cNvSpPr txBox="1"/>
            <p:nvPr/>
          </p:nvSpPr>
          <p:spPr>
            <a:xfrm>
              <a:off x="4561448" y="6030557"/>
              <a:ext cx="3958986" cy="457176"/>
            </a:xfrm>
            <a:prstGeom prst="rect">
              <a:avLst/>
            </a:prstGeom>
            <a:noFill/>
          </p:spPr>
          <p:txBody>
            <a:bodyPr wrap="square">
              <a:spAutoFit/>
            </a:bodyPr>
            <a:lstStyle/>
            <a:p>
              <a:pPr algn="l">
                <a:lnSpc>
                  <a:spcPct val="115000"/>
                </a:lnSpc>
                <a:spcBef>
                  <a:spcPts val="1000"/>
                </a:spcBef>
              </a:pPr>
              <a:r>
                <a:rPr lang="en-US" sz="2200" b="1" i="0" dirty="0">
                  <a:solidFill>
                    <a:srgbClr val="404040"/>
                  </a:solidFill>
                  <a:effectLst/>
                  <a:latin typeface="Open Sans" panose="020B0606030504020204" pitchFamily="34" charset="0"/>
                </a:rPr>
                <a:t>Create a brief narrative.</a:t>
              </a:r>
              <a:endParaRPr lang="en-US" sz="2200" b="0" i="0" dirty="0">
                <a:solidFill>
                  <a:srgbClr val="404040"/>
                </a:solidFill>
                <a:effectLst/>
                <a:latin typeface="Open Sans" panose="020B0606030504020204" pitchFamily="34" charset="0"/>
              </a:endParaRPr>
            </a:p>
          </p:txBody>
        </p:sp>
        <p:sp>
          <p:nvSpPr>
            <p:cNvPr id="11" name="Rectangle: Rounded Corners 10">
              <a:extLst>
                <a:ext uri="{FF2B5EF4-FFF2-40B4-BE49-F238E27FC236}">
                  <a16:creationId xmlns:a16="http://schemas.microsoft.com/office/drawing/2014/main" id="{BC55F622-540B-DB01-29CB-8B2E3F5BDE46}"/>
                </a:ext>
              </a:extLst>
            </p:cNvPr>
            <p:cNvSpPr/>
            <p:nvPr/>
          </p:nvSpPr>
          <p:spPr>
            <a:xfrm>
              <a:off x="1902091" y="6005979"/>
              <a:ext cx="2446885" cy="506333"/>
            </a:xfrm>
            <a:prstGeom prst="roundRect">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0">
                  <a:solidFill>
                    <a:srgbClr val="404040"/>
                  </a:solidFill>
                  <a:effectLst/>
                  <a:latin typeface="Open Sans" panose="020B0606030504020204" pitchFamily="34" charset="0"/>
                </a:rPr>
                <a:t>Task:</a:t>
              </a:r>
              <a:endParaRPr lang="en-US" sz="2200">
                <a:solidFill>
                  <a:srgbClr val="404040"/>
                </a:solidFill>
                <a:latin typeface="Open Sans" panose="020B0606030504020204" pitchFamily="34" charset="0"/>
              </a:endParaRPr>
            </a:p>
          </p:txBody>
        </p:sp>
        <p:sp>
          <p:nvSpPr>
            <p:cNvPr id="12" name="Rectangle: Rounded Corners 11">
              <a:extLst>
                <a:ext uri="{FF2B5EF4-FFF2-40B4-BE49-F238E27FC236}">
                  <a16:creationId xmlns:a16="http://schemas.microsoft.com/office/drawing/2014/main" id="{A5917763-1769-3DEC-49E9-858CC47A2BD7}"/>
                </a:ext>
              </a:extLst>
            </p:cNvPr>
            <p:cNvSpPr/>
            <p:nvPr/>
          </p:nvSpPr>
          <p:spPr>
            <a:xfrm>
              <a:off x="1902089" y="6679856"/>
              <a:ext cx="2446885" cy="506333"/>
            </a:xfrm>
            <a:prstGeom prst="roundRect">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0">
                  <a:solidFill>
                    <a:srgbClr val="404040"/>
                  </a:solidFill>
                  <a:effectLst/>
                  <a:latin typeface="Open Sans" panose="020B0606030504020204" pitchFamily="34" charset="0"/>
                </a:rPr>
                <a:t>Instructions:</a:t>
              </a:r>
              <a:endParaRPr lang="en-US" sz="2200">
                <a:solidFill>
                  <a:srgbClr val="404040"/>
                </a:solidFill>
                <a:latin typeface="Open Sans" panose="020B0606030504020204" pitchFamily="34" charset="0"/>
              </a:endParaRPr>
            </a:p>
          </p:txBody>
        </p:sp>
        <p:sp>
          <p:nvSpPr>
            <p:cNvPr id="13" name="Rectangle: Rounded Corners 12">
              <a:extLst>
                <a:ext uri="{FF2B5EF4-FFF2-40B4-BE49-F238E27FC236}">
                  <a16:creationId xmlns:a16="http://schemas.microsoft.com/office/drawing/2014/main" id="{9244E79B-3D79-BAB0-D69E-C8054370BD1E}"/>
                </a:ext>
              </a:extLst>
            </p:cNvPr>
            <p:cNvSpPr/>
            <p:nvPr/>
          </p:nvSpPr>
          <p:spPr>
            <a:xfrm>
              <a:off x="1902089" y="7353733"/>
              <a:ext cx="2446885" cy="506333"/>
            </a:xfrm>
            <a:prstGeom prst="roundRect">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0">
                  <a:solidFill>
                    <a:srgbClr val="404040"/>
                  </a:solidFill>
                  <a:effectLst/>
                  <a:latin typeface="Open Sans" panose="020B0606030504020204" pitchFamily="34" charset="0"/>
                </a:rPr>
                <a:t>Context:</a:t>
              </a:r>
              <a:endParaRPr lang="en-US" sz="2200">
                <a:solidFill>
                  <a:srgbClr val="404040"/>
                </a:solidFill>
                <a:latin typeface="Open Sans" panose="020B0606030504020204" pitchFamily="34" charset="0"/>
              </a:endParaRPr>
            </a:p>
          </p:txBody>
        </p:sp>
        <p:sp>
          <p:nvSpPr>
            <p:cNvPr id="14" name="Rectangle: Rounded Corners 13">
              <a:extLst>
                <a:ext uri="{FF2B5EF4-FFF2-40B4-BE49-F238E27FC236}">
                  <a16:creationId xmlns:a16="http://schemas.microsoft.com/office/drawing/2014/main" id="{BCD51E89-2494-C30D-2BF4-237F7A7BD292}"/>
                </a:ext>
              </a:extLst>
            </p:cNvPr>
            <p:cNvSpPr/>
            <p:nvPr/>
          </p:nvSpPr>
          <p:spPr>
            <a:xfrm>
              <a:off x="1902089" y="8027610"/>
              <a:ext cx="2446885" cy="506333"/>
            </a:xfrm>
            <a:prstGeom prst="roundRect">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0">
                  <a:solidFill>
                    <a:srgbClr val="404040"/>
                  </a:solidFill>
                  <a:effectLst/>
                  <a:latin typeface="Open Sans" panose="020B0606030504020204" pitchFamily="34" charset="0"/>
                </a:rPr>
                <a:t>Input:</a:t>
              </a:r>
              <a:endParaRPr lang="en-US" sz="2200">
                <a:solidFill>
                  <a:srgbClr val="404040"/>
                </a:solidFill>
                <a:latin typeface="Open Sans" panose="020B0606030504020204" pitchFamily="34" charset="0"/>
              </a:endParaRPr>
            </a:p>
          </p:txBody>
        </p:sp>
        <p:sp>
          <p:nvSpPr>
            <p:cNvPr id="16" name="TextBox 15">
              <a:extLst>
                <a:ext uri="{FF2B5EF4-FFF2-40B4-BE49-F238E27FC236}">
                  <a16:creationId xmlns:a16="http://schemas.microsoft.com/office/drawing/2014/main" id="{6ACBB9FB-D119-82E8-5647-5E7B051F96AF}"/>
                </a:ext>
              </a:extLst>
            </p:cNvPr>
            <p:cNvSpPr txBox="1"/>
            <p:nvPr/>
          </p:nvSpPr>
          <p:spPr>
            <a:xfrm>
              <a:off x="4561448" y="6704434"/>
              <a:ext cx="9785846" cy="457176"/>
            </a:xfrm>
            <a:prstGeom prst="rect">
              <a:avLst/>
            </a:prstGeom>
            <a:noFill/>
          </p:spPr>
          <p:txBody>
            <a:bodyPr wrap="square">
              <a:spAutoFit/>
            </a:bodyPr>
            <a:lstStyle/>
            <a:p>
              <a:pPr algn="l">
                <a:lnSpc>
                  <a:spcPct val="115000"/>
                </a:lnSpc>
                <a:spcBef>
                  <a:spcPts val="1000"/>
                </a:spcBef>
              </a:pPr>
              <a:r>
                <a:rPr lang="en-US" sz="2200" b="1" i="0" dirty="0">
                  <a:solidFill>
                    <a:srgbClr val="404040"/>
                  </a:solidFill>
                  <a:effectLst/>
                  <a:latin typeface="Open Sans" panose="020B0606030504020204" pitchFamily="34" charset="0"/>
                </a:rPr>
                <a:t>The story must involve a wizard's quest</a:t>
              </a:r>
              <a:r>
                <a:rPr lang="en-US" sz="2200" b="0" i="0" dirty="0">
                  <a:solidFill>
                    <a:srgbClr val="404040"/>
                  </a:solidFill>
                  <a:effectLst/>
                  <a:latin typeface="Open Sans" panose="020B0606030504020204" pitchFamily="34" charset="0"/>
                </a:rPr>
                <a:t> and include a surprise ending.</a:t>
              </a:r>
            </a:p>
          </p:txBody>
        </p:sp>
        <p:sp>
          <p:nvSpPr>
            <p:cNvPr id="18" name="TextBox 17">
              <a:extLst>
                <a:ext uri="{FF2B5EF4-FFF2-40B4-BE49-F238E27FC236}">
                  <a16:creationId xmlns:a16="http://schemas.microsoft.com/office/drawing/2014/main" id="{7DF91EFD-B630-7C98-A3BA-9A199074B71D}"/>
                </a:ext>
              </a:extLst>
            </p:cNvPr>
            <p:cNvSpPr txBox="1"/>
            <p:nvPr/>
          </p:nvSpPr>
          <p:spPr>
            <a:xfrm>
              <a:off x="4561447" y="7378311"/>
              <a:ext cx="9785845" cy="457176"/>
            </a:xfrm>
            <a:prstGeom prst="rect">
              <a:avLst/>
            </a:prstGeom>
            <a:noFill/>
          </p:spPr>
          <p:txBody>
            <a:bodyPr wrap="square">
              <a:spAutoFit/>
            </a:bodyPr>
            <a:lstStyle/>
            <a:p>
              <a:pPr algn="l">
                <a:lnSpc>
                  <a:spcPct val="115000"/>
                </a:lnSpc>
                <a:spcBef>
                  <a:spcPts val="1000"/>
                </a:spcBef>
              </a:pPr>
              <a:r>
                <a:rPr lang="en-US" sz="2200" b="0" i="0">
                  <a:solidFill>
                    <a:srgbClr val="404040"/>
                  </a:solidFill>
                  <a:effectLst/>
                  <a:latin typeface="Open Sans" panose="020B0606030504020204" pitchFamily="34" charset="0"/>
                </a:rPr>
                <a:t>The narrative is set in a </a:t>
              </a:r>
              <a:r>
                <a:rPr lang="en-US" sz="2200" b="1" i="0">
                  <a:solidFill>
                    <a:srgbClr val="404040"/>
                  </a:solidFill>
                  <a:effectLst/>
                  <a:latin typeface="Open Sans" panose="020B0606030504020204" pitchFamily="34" charset="0"/>
                </a:rPr>
                <a:t>magical forest</a:t>
              </a:r>
              <a:r>
                <a:rPr lang="en-US" sz="2200" b="0" i="0">
                  <a:solidFill>
                    <a:srgbClr val="404040"/>
                  </a:solidFill>
                  <a:effectLst/>
                  <a:latin typeface="Open Sans" panose="020B0606030504020204" pitchFamily="34" charset="0"/>
                </a:rPr>
                <a:t>, with the protagonist on a quest.</a:t>
              </a:r>
            </a:p>
          </p:txBody>
        </p:sp>
        <p:sp>
          <p:nvSpPr>
            <p:cNvPr id="20" name="TextBox 19">
              <a:extLst>
                <a:ext uri="{FF2B5EF4-FFF2-40B4-BE49-F238E27FC236}">
                  <a16:creationId xmlns:a16="http://schemas.microsoft.com/office/drawing/2014/main" id="{C6235DE1-392F-137B-DBD4-1824214702AF}"/>
                </a:ext>
              </a:extLst>
            </p:cNvPr>
            <p:cNvSpPr txBox="1"/>
            <p:nvPr/>
          </p:nvSpPr>
          <p:spPr>
            <a:xfrm>
              <a:off x="4568063" y="8066457"/>
              <a:ext cx="9785847" cy="457176"/>
            </a:xfrm>
            <a:prstGeom prst="rect">
              <a:avLst/>
            </a:prstGeom>
            <a:noFill/>
          </p:spPr>
          <p:txBody>
            <a:bodyPr wrap="square">
              <a:spAutoFit/>
            </a:bodyPr>
            <a:lstStyle/>
            <a:p>
              <a:pPr algn="l">
                <a:lnSpc>
                  <a:spcPct val="115000"/>
                </a:lnSpc>
                <a:spcBef>
                  <a:spcPts val="1000"/>
                </a:spcBef>
              </a:pPr>
              <a:r>
                <a:rPr lang="en-US" sz="2200" b="0" i="0">
                  <a:solidFill>
                    <a:srgbClr val="404040"/>
                  </a:solidFill>
                  <a:effectLst/>
                  <a:latin typeface="Open Sans" panose="020B0606030504020204" pitchFamily="34" charset="0"/>
                </a:rPr>
                <a:t>Use the </a:t>
              </a:r>
              <a:r>
                <a:rPr lang="en-US" sz="2200" b="1" i="0">
                  <a:solidFill>
                    <a:srgbClr val="404040"/>
                  </a:solidFill>
                  <a:effectLst/>
                  <a:latin typeface="Open Sans" panose="020B0606030504020204" pitchFamily="34" charset="0"/>
                </a:rPr>
                <a:t>provided lore and descriptions of creatures</a:t>
              </a:r>
              <a:r>
                <a:rPr lang="en-US" sz="2200" b="0" i="0">
                  <a:solidFill>
                    <a:srgbClr val="404040"/>
                  </a:solidFill>
                  <a:effectLst/>
                  <a:latin typeface="Open Sans" panose="020B0606030504020204" pitchFamily="34" charset="0"/>
                </a:rPr>
                <a:t> within the forest.</a:t>
              </a:r>
            </a:p>
          </p:txBody>
        </p:sp>
      </p:grpSp>
      <p:sp>
        <p:nvSpPr>
          <p:cNvPr id="3" name="Rectangle: Rounded Corners 2">
            <a:extLst>
              <a:ext uri="{FF2B5EF4-FFF2-40B4-BE49-F238E27FC236}">
                <a16:creationId xmlns:a16="http://schemas.microsoft.com/office/drawing/2014/main" id="{0CD0C77F-6A66-F3C4-DDAC-7805AF5933FA}"/>
              </a:ext>
            </a:extLst>
          </p:cNvPr>
          <p:cNvSpPr/>
          <p:nvPr/>
        </p:nvSpPr>
        <p:spPr>
          <a:xfrm>
            <a:off x="2668889" y="3986435"/>
            <a:ext cx="3133946" cy="446551"/>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F4668E5-D336-E733-B11A-C686A2168DA7}"/>
              </a:ext>
            </a:extLst>
          </p:cNvPr>
          <p:cNvSpPr/>
          <p:nvPr/>
        </p:nvSpPr>
        <p:spPr>
          <a:xfrm>
            <a:off x="4784944" y="4534353"/>
            <a:ext cx="2140527" cy="446551"/>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33E16BD-6CEF-4171-0841-4003E097E4F5}"/>
              </a:ext>
            </a:extLst>
          </p:cNvPr>
          <p:cNvSpPr/>
          <p:nvPr/>
        </p:nvSpPr>
        <p:spPr>
          <a:xfrm>
            <a:off x="6807784" y="3990471"/>
            <a:ext cx="1825794" cy="450588"/>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04F3A0A-A9D7-E650-9EAA-9ECFECBC37F6}"/>
              </a:ext>
            </a:extLst>
          </p:cNvPr>
          <p:cNvSpPr/>
          <p:nvPr/>
        </p:nvSpPr>
        <p:spPr>
          <a:xfrm>
            <a:off x="8633578" y="3986435"/>
            <a:ext cx="2507840" cy="454624"/>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29958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92BC7-26FA-78AB-7950-8085B6D3F25A}"/>
              </a:ext>
            </a:extLst>
          </p:cNvPr>
          <p:cNvSpPr>
            <a:spLocks noGrp="1"/>
          </p:cNvSpPr>
          <p:nvPr>
            <p:ph type="body" idx="10"/>
          </p:nvPr>
        </p:nvSpPr>
        <p:spPr>
          <a:xfrm>
            <a:off x="653386" y="4114800"/>
            <a:ext cx="7835706" cy="914400"/>
          </a:xfrm>
        </p:spPr>
        <p:txBody>
          <a:bodyPr/>
          <a:lstStyle/>
          <a:p>
            <a:r>
              <a:rPr lang="en-US"/>
              <a:t>Getting Started with GenAI</a:t>
            </a:r>
          </a:p>
        </p:txBody>
      </p:sp>
    </p:spTree>
    <p:custDataLst>
      <p:tags r:id="rId1"/>
    </p:custDataLst>
    <p:extLst>
      <p:ext uri="{BB962C8B-B14F-4D97-AF65-F5344CB8AC3E}">
        <p14:creationId xmlns:p14="http://schemas.microsoft.com/office/powerpoint/2010/main" val="71029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2C17B4-6343-EABC-D7CC-C757A54F40C5}"/>
              </a:ext>
            </a:extLst>
          </p:cNvPr>
          <p:cNvSpPr>
            <a:spLocks noGrp="1"/>
          </p:cNvSpPr>
          <p:nvPr>
            <p:ph type="body" idx="2"/>
          </p:nvPr>
        </p:nvSpPr>
        <p:spPr>
          <a:xfrm>
            <a:off x="8128000" y="3303636"/>
            <a:ext cx="7315200" cy="3214534"/>
          </a:xfrm>
        </p:spPr>
        <p:txBody>
          <a:bodyPr/>
          <a:lstStyle/>
          <a:p>
            <a:r>
              <a:rPr lang="en-US" dirty="0"/>
              <a:t>Specify the source and target languages in the instructions.</a:t>
            </a:r>
          </a:p>
          <a:p>
            <a:r>
              <a:rPr lang="en-US" dirty="0"/>
              <a:t>Use a dataset unrelated to the technical field of the document.</a:t>
            </a:r>
          </a:p>
          <a:p>
            <a:r>
              <a:rPr lang="en-US" dirty="0"/>
              <a:t>Exclude any background information about the document's content.</a:t>
            </a:r>
          </a:p>
          <a:p>
            <a:r>
              <a:rPr lang="en-US" dirty="0"/>
              <a:t>Include technical jargon without explanations.</a:t>
            </a:r>
          </a:p>
        </p:txBody>
      </p:sp>
      <p:sp>
        <p:nvSpPr>
          <p:cNvPr id="3" name="Text Placeholder 2">
            <a:extLst>
              <a:ext uri="{FF2B5EF4-FFF2-40B4-BE49-F238E27FC236}">
                <a16:creationId xmlns:a16="http://schemas.microsoft.com/office/drawing/2014/main" id="{A961ADE7-E273-A304-7F71-456D7364491D}"/>
              </a:ext>
            </a:extLst>
          </p:cNvPr>
          <p:cNvSpPr>
            <a:spLocks noGrp="1"/>
          </p:cNvSpPr>
          <p:nvPr>
            <p:ph type="body" idx="10"/>
          </p:nvPr>
        </p:nvSpPr>
        <p:spPr>
          <a:xfrm>
            <a:off x="8128000" y="2104020"/>
            <a:ext cx="7315200" cy="1157817"/>
          </a:xfrm>
        </p:spPr>
        <p:txBody>
          <a:bodyPr/>
          <a:lstStyle/>
          <a:p>
            <a:r>
              <a:rPr lang="en-US" dirty="0"/>
              <a:t>Which component should be included in a prompt for a language model to translate a technical document from English to French?</a:t>
            </a:r>
          </a:p>
        </p:txBody>
      </p:sp>
    </p:spTree>
    <p:custDataLst>
      <p:tags r:id="rId1"/>
    </p:custDataLst>
    <p:extLst>
      <p:ext uri="{BB962C8B-B14F-4D97-AF65-F5344CB8AC3E}">
        <p14:creationId xmlns:p14="http://schemas.microsoft.com/office/powerpoint/2010/main" val="1882390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18B6768-3304-589E-FE0B-19952CD6063D}"/>
              </a:ext>
            </a:extLst>
          </p:cNvPr>
          <p:cNvSpPr>
            <a:spLocks noGrp="1"/>
          </p:cNvSpPr>
          <p:nvPr>
            <p:ph type="body" idx="10"/>
          </p:nvPr>
        </p:nvSpPr>
        <p:spPr/>
        <p:txBody>
          <a:bodyPr/>
          <a:lstStyle/>
          <a:p>
            <a:r>
              <a:rPr lang="en-US"/>
              <a:t>Hands-on with ChatGPT</a:t>
            </a:r>
            <a:endParaRPr lang="en-IN"/>
          </a:p>
        </p:txBody>
      </p:sp>
    </p:spTree>
    <p:custDataLst>
      <p:tags r:id="rId1"/>
    </p:custDataLst>
    <p:extLst>
      <p:ext uri="{BB962C8B-B14F-4D97-AF65-F5344CB8AC3E}">
        <p14:creationId xmlns:p14="http://schemas.microsoft.com/office/powerpoint/2010/main" val="111847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E1F48A-CAE3-2826-B9AF-30E040410943}"/>
              </a:ext>
            </a:extLst>
          </p:cNvPr>
          <p:cNvSpPr>
            <a:spLocks noGrp="1"/>
          </p:cNvSpPr>
          <p:nvPr>
            <p:ph type="title"/>
          </p:nvPr>
        </p:nvSpPr>
        <p:spPr/>
        <p:txBody>
          <a:bodyPr/>
          <a:lstStyle/>
          <a:p>
            <a:r>
              <a:rPr lang="en-US"/>
              <a:t>Day-to-Day Tasks ChatGPT Can Do</a:t>
            </a:r>
          </a:p>
        </p:txBody>
      </p:sp>
      <p:sp>
        <p:nvSpPr>
          <p:cNvPr id="6" name="Brandline_LVC">
            <a:extLst>
              <a:ext uri="{FF2B5EF4-FFF2-40B4-BE49-F238E27FC236}">
                <a16:creationId xmlns:a16="http://schemas.microsoft.com/office/drawing/2014/main" id="{C7947E34-97C2-6B6A-69A0-B9C20A1A12BC}"/>
              </a:ext>
            </a:extLst>
          </p:cNvPr>
          <p:cNvSpPr/>
          <p:nvPr/>
        </p:nvSpPr>
        <p:spPr>
          <a:xfrm>
            <a:off x="4381500" y="816324"/>
            <a:ext cx="74990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a:extLst>
              <a:ext uri="{FF2B5EF4-FFF2-40B4-BE49-F238E27FC236}">
                <a16:creationId xmlns:a16="http://schemas.microsoft.com/office/drawing/2014/main" id="{FBC6DD58-176B-9167-9C17-600FCC320940}"/>
              </a:ext>
            </a:extLst>
          </p:cNvPr>
          <p:cNvSpPr>
            <a:spLocks noGrp="1" noChangeArrowheads="1"/>
          </p:cNvSpPr>
          <p:nvPr>
            <p:ph type="body" idx="10"/>
          </p:nvPr>
        </p:nvSpPr>
        <p:spPr bwMode="auto">
          <a:xfrm>
            <a:off x="1291857" y="1529217"/>
            <a:ext cx="13160123" cy="87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solidFill>
                  <a:schemeClr val="tx1">
                    <a:lumMod val="75000"/>
                    <a:lumOff val="25000"/>
                  </a:schemeClr>
                </a:solidFill>
                <a:effectLst/>
                <a:latin typeface="Open Sans" panose="020B0606030504020204" pitchFamily="34" charset="0"/>
              </a:rPr>
              <a:t>ChatGPT is adept at handling a multitude of complex tasks beyond mere conversation.</a:t>
            </a:r>
            <a:br>
              <a:rPr kumimoji="0" lang="en-US" altLang="en-US" b="0" i="0" u="none" strike="noStrike" cap="none" normalizeH="0" baseline="0" dirty="0">
                <a:ln>
                  <a:noFill/>
                </a:ln>
                <a:solidFill>
                  <a:schemeClr val="tx1">
                    <a:lumMod val="75000"/>
                    <a:lumOff val="25000"/>
                  </a:schemeClr>
                </a:solidFill>
                <a:effectLst/>
                <a:latin typeface="Open Sans" panose="020B0606030504020204" pitchFamily="34" charset="0"/>
              </a:rPr>
            </a:br>
            <a:endParaRPr kumimoji="0" lang="en-US" altLang="en-US" b="0" i="0" u="none" strike="noStrike" cap="none" normalizeH="0" baseline="0" dirty="0">
              <a:ln>
                <a:noFill/>
              </a:ln>
              <a:solidFill>
                <a:schemeClr val="tx1">
                  <a:lumMod val="75000"/>
                  <a:lumOff val="25000"/>
                </a:schemeClr>
              </a:solidFill>
              <a:effectLst/>
              <a:latin typeface="Open Sans" panose="020B0606030504020204" pitchFamily="34" charset="0"/>
            </a:endParaRPr>
          </a:p>
        </p:txBody>
      </p:sp>
      <p:sp>
        <p:nvSpPr>
          <p:cNvPr id="10" name="TextBox 9">
            <a:extLst>
              <a:ext uri="{FF2B5EF4-FFF2-40B4-BE49-F238E27FC236}">
                <a16:creationId xmlns:a16="http://schemas.microsoft.com/office/drawing/2014/main" id="{C0BF8539-3AC6-374B-8333-60905C2D98D4}"/>
              </a:ext>
            </a:extLst>
          </p:cNvPr>
          <p:cNvSpPr txBox="1"/>
          <p:nvPr/>
        </p:nvSpPr>
        <p:spPr>
          <a:xfrm>
            <a:off x="3684239" y="2511733"/>
            <a:ext cx="8887522" cy="457176"/>
          </a:xfrm>
          <a:prstGeom prst="rect">
            <a:avLst/>
          </a:prstGeom>
          <a:noFill/>
        </p:spPr>
        <p:txBody>
          <a:bodyPr wrap="square">
            <a:spAutoFit/>
          </a:bodyPr>
          <a:lstStyle/>
          <a:p>
            <a:pPr algn="ctr">
              <a:lnSpc>
                <a:spcPct val="115000"/>
              </a:lnSpc>
            </a:pPr>
            <a:r>
              <a:rPr lang="en-US" altLang="en-US" sz="2200" dirty="0">
                <a:solidFill>
                  <a:srgbClr val="404040"/>
                </a:solidFill>
                <a:latin typeface="Open Sans" panose="020B0606030504020204" pitchFamily="34" charset="0"/>
              </a:rPr>
              <a:t>H</a:t>
            </a:r>
            <a:r>
              <a:rPr kumimoji="0" lang="en-US" altLang="en-US" sz="2200" b="0" i="0" u="none" strike="noStrike" cap="none" normalizeH="0" baseline="0" dirty="0">
                <a:ln>
                  <a:noFill/>
                </a:ln>
                <a:solidFill>
                  <a:srgbClr val="404040"/>
                </a:solidFill>
                <a:effectLst/>
                <a:latin typeface="Open Sans" panose="020B0606030504020204" pitchFamily="34" charset="0"/>
              </a:rPr>
              <a:t>ere are a few notable examples</a:t>
            </a:r>
            <a:r>
              <a:rPr lang="en-US" altLang="en-US" sz="2200" dirty="0">
                <a:solidFill>
                  <a:srgbClr val="404040"/>
                </a:solidFill>
                <a:latin typeface="Open Sans" panose="020B0606030504020204" pitchFamily="34" charset="0"/>
              </a:rPr>
              <a:t>:</a:t>
            </a:r>
            <a:endParaRPr lang="en-US" sz="2200" dirty="0">
              <a:solidFill>
                <a:srgbClr val="404040"/>
              </a:solidFill>
              <a:latin typeface="Open Sans" panose="020B0606030504020204" pitchFamily="34" charset="0"/>
            </a:endParaRPr>
          </a:p>
        </p:txBody>
      </p:sp>
      <p:grpSp>
        <p:nvGrpSpPr>
          <p:cNvPr id="2" name="Group 1">
            <a:extLst>
              <a:ext uri="{FF2B5EF4-FFF2-40B4-BE49-F238E27FC236}">
                <a16:creationId xmlns:a16="http://schemas.microsoft.com/office/drawing/2014/main" id="{387B4FD9-DB86-A5BF-0260-D95BDEAEC1EB}"/>
              </a:ext>
            </a:extLst>
          </p:cNvPr>
          <p:cNvGrpSpPr/>
          <p:nvPr/>
        </p:nvGrpSpPr>
        <p:grpSpPr>
          <a:xfrm>
            <a:off x="3709418" y="3646911"/>
            <a:ext cx="8837164" cy="3410337"/>
            <a:chOff x="3225778" y="3646911"/>
            <a:chExt cx="8837164" cy="3410337"/>
          </a:xfrm>
        </p:grpSpPr>
        <p:grpSp>
          <p:nvGrpSpPr>
            <p:cNvPr id="11" name="Group 10">
              <a:extLst>
                <a:ext uri="{FF2B5EF4-FFF2-40B4-BE49-F238E27FC236}">
                  <a16:creationId xmlns:a16="http://schemas.microsoft.com/office/drawing/2014/main" id="{C16800BC-AFE8-2618-7849-5BF527742E8A}"/>
                </a:ext>
              </a:extLst>
            </p:cNvPr>
            <p:cNvGrpSpPr/>
            <p:nvPr/>
          </p:nvGrpSpPr>
          <p:grpSpPr>
            <a:xfrm>
              <a:off x="3225778" y="3708343"/>
              <a:ext cx="3349021" cy="3348675"/>
              <a:chOff x="2434939" y="2849551"/>
              <a:chExt cx="3349021" cy="3348675"/>
            </a:xfrm>
          </p:grpSpPr>
          <p:sp>
            <p:nvSpPr>
              <p:cNvPr id="12" name="Graphic 3">
                <a:extLst>
                  <a:ext uri="{FF2B5EF4-FFF2-40B4-BE49-F238E27FC236}">
                    <a16:creationId xmlns:a16="http://schemas.microsoft.com/office/drawing/2014/main" id="{8F3FC8D9-0BC9-0E52-1AD3-5F3AB70DD6CF}"/>
                  </a:ext>
                </a:extLst>
              </p:cNvPr>
              <p:cNvSpPr/>
              <p:nvPr/>
            </p:nvSpPr>
            <p:spPr>
              <a:xfrm>
                <a:off x="2434939" y="2849551"/>
                <a:ext cx="3349021" cy="3348675"/>
              </a:xfrm>
              <a:custGeom>
                <a:avLst/>
                <a:gdLst>
                  <a:gd name="connsiteX0" fmla="*/ 3241189 w 3349021"/>
                  <a:gd name="connsiteY0" fmla="*/ 1251572 h 3348675"/>
                  <a:gd name="connsiteX1" fmla="*/ 3088291 w 3349021"/>
                  <a:gd name="connsiteY1" fmla="*/ 1514141 h 3348675"/>
                  <a:gd name="connsiteX2" fmla="*/ 3072887 w 3349021"/>
                  <a:gd name="connsiteY2" fmla="*/ 1653932 h 3348675"/>
                  <a:gd name="connsiteX3" fmla="*/ 3073117 w 3349021"/>
                  <a:gd name="connsiteY3" fmla="*/ 1673936 h 3348675"/>
                  <a:gd name="connsiteX4" fmla="*/ 2879984 w 3349021"/>
                  <a:gd name="connsiteY4" fmla="*/ 2140444 h 3348675"/>
                  <a:gd name="connsiteX5" fmla="*/ 2141019 w 3349021"/>
                  <a:gd name="connsiteY5" fmla="*/ 2879408 h 3348675"/>
                  <a:gd name="connsiteX6" fmla="*/ 1674511 w 3349021"/>
                  <a:gd name="connsiteY6" fmla="*/ 3072541 h 3348675"/>
                  <a:gd name="connsiteX7" fmla="*/ 1208002 w 3349021"/>
                  <a:gd name="connsiteY7" fmla="*/ 2879408 h 3348675"/>
                  <a:gd name="connsiteX8" fmla="*/ 469038 w 3349021"/>
                  <a:gd name="connsiteY8" fmla="*/ 2140444 h 3348675"/>
                  <a:gd name="connsiteX9" fmla="*/ 275905 w 3349021"/>
                  <a:gd name="connsiteY9" fmla="*/ 1673936 h 3348675"/>
                  <a:gd name="connsiteX10" fmla="*/ 469038 w 3349021"/>
                  <a:gd name="connsiteY10" fmla="*/ 1207427 h 3348675"/>
                  <a:gd name="connsiteX11" fmla="*/ 1208002 w 3349021"/>
                  <a:gd name="connsiteY11" fmla="*/ 468463 h 3348675"/>
                  <a:gd name="connsiteX12" fmla="*/ 1674511 w 3349021"/>
                  <a:gd name="connsiteY12" fmla="*/ 275560 h 3348675"/>
                  <a:gd name="connsiteX13" fmla="*/ 2141019 w 3349021"/>
                  <a:gd name="connsiteY13" fmla="*/ 468463 h 3348675"/>
                  <a:gd name="connsiteX14" fmla="*/ 2817675 w 3349021"/>
                  <a:gd name="connsiteY14" fmla="*/ 1145348 h 3348675"/>
                  <a:gd name="connsiteX15" fmla="*/ 2958386 w 3349021"/>
                  <a:gd name="connsiteY15" fmla="*/ 968770 h 3348675"/>
                  <a:gd name="connsiteX16" fmla="*/ 2994944 w 3349021"/>
                  <a:gd name="connsiteY16" fmla="*/ 932212 h 3348675"/>
                  <a:gd name="connsiteX17" fmla="*/ 2336222 w 3349021"/>
                  <a:gd name="connsiteY17" fmla="*/ 273490 h 3348675"/>
                  <a:gd name="connsiteX18" fmla="*/ 1013259 w 3349021"/>
                  <a:gd name="connsiteY18" fmla="*/ 273490 h 3348675"/>
                  <a:gd name="connsiteX19" fmla="*/ 274065 w 3349021"/>
                  <a:gd name="connsiteY19" fmla="*/ 1012684 h 3348675"/>
                  <a:gd name="connsiteX20" fmla="*/ 0 w 3349021"/>
                  <a:gd name="connsiteY20" fmla="*/ 1674165 h 3348675"/>
                  <a:gd name="connsiteX21" fmla="*/ 274065 w 3349021"/>
                  <a:gd name="connsiteY21" fmla="*/ 2335646 h 3348675"/>
                  <a:gd name="connsiteX22" fmla="*/ 1013030 w 3349021"/>
                  <a:gd name="connsiteY22" fmla="*/ 3074611 h 3348675"/>
                  <a:gd name="connsiteX23" fmla="*/ 1674511 w 3349021"/>
                  <a:gd name="connsiteY23" fmla="*/ 3348676 h 3348675"/>
                  <a:gd name="connsiteX24" fmla="*/ 2335992 w 3349021"/>
                  <a:gd name="connsiteY24" fmla="*/ 3074611 h 3348675"/>
                  <a:gd name="connsiteX25" fmla="*/ 3074956 w 3349021"/>
                  <a:gd name="connsiteY25" fmla="*/ 2335646 h 3348675"/>
                  <a:gd name="connsiteX26" fmla="*/ 3349021 w 3349021"/>
                  <a:gd name="connsiteY26" fmla="*/ 1674165 h 3348675"/>
                  <a:gd name="connsiteX27" fmla="*/ 3246017 w 3349021"/>
                  <a:gd name="connsiteY27" fmla="*/ 1246743 h 3348675"/>
                  <a:gd name="connsiteX28" fmla="*/ 3241189 w 3349021"/>
                  <a:gd name="connsiteY28" fmla="*/ 1251572 h 33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49021" h="3348675">
                    <a:moveTo>
                      <a:pt x="3241189" y="1251572"/>
                    </a:moveTo>
                    <a:cubicBezTo>
                      <a:pt x="3165775" y="1326986"/>
                      <a:pt x="3114732" y="1418034"/>
                      <a:pt x="3088291" y="1514141"/>
                    </a:cubicBezTo>
                    <a:cubicBezTo>
                      <a:pt x="3075876" y="1559665"/>
                      <a:pt x="3071507" y="1606799"/>
                      <a:pt x="3072887" y="1653932"/>
                    </a:cubicBezTo>
                    <a:cubicBezTo>
                      <a:pt x="3073117" y="1660600"/>
                      <a:pt x="3073117" y="1667268"/>
                      <a:pt x="3073117" y="1673936"/>
                    </a:cubicBezTo>
                    <a:cubicBezTo>
                      <a:pt x="3073117" y="1850054"/>
                      <a:pt x="3004600" y="2015827"/>
                      <a:pt x="2879984" y="2140444"/>
                    </a:cubicBezTo>
                    <a:lnTo>
                      <a:pt x="2141019" y="2879408"/>
                    </a:lnTo>
                    <a:cubicBezTo>
                      <a:pt x="2016402" y="3004025"/>
                      <a:pt x="1850860" y="3072541"/>
                      <a:pt x="1674511" y="3072541"/>
                    </a:cubicBezTo>
                    <a:cubicBezTo>
                      <a:pt x="1498392" y="3072541"/>
                      <a:pt x="1332619" y="3004025"/>
                      <a:pt x="1208002" y="2879408"/>
                    </a:cubicBezTo>
                    <a:lnTo>
                      <a:pt x="469038" y="2140444"/>
                    </a:lnTo>
                    <a:cubicBezTo>
                      <a:pt x="344421" y="2015827"/>
                      <a:pt x="275905" y="1850284"/>
                      <a:pt x="275905" y="1673936"/>
                    </a:cubicBezTo>
                    <a:cubicBezTo>
                      <a:pt x="275905" y="1497816"/>
                      <a:pt x="344421" y="1332044"/>
                      <a:pt x="469038" y="1207427"/>
                    </a:cubicBezTo>
                    <a:lnTo>
                      <a:pt x="1208002" y="468463"/>
                    </a:lnTo>
                    <a:cubicBezTo>
                      <a:pt x="1336528" y="339937"/>
                      <a:pt x="1505519" y="275560"/>
                      <a:pt x="1674511" y="275560"/>
                    </a:cubicBezTo>
                    <a:cubicBezTo>
                      <a:pt x="1843502" y="275560"/>
                      <a:pt x="2012264" y="339937"/>
                      <a:pt x="2141019" y="468463"/>
                    </a:cubicBezTo>
                    <a:lnTo>
                      <a:pt x="2817675" y="1145348"/>
                    </a:lnTo>
                    <a:cubicBezTo>
                      <a:pt x="2856992" y="1082580"/>
                      <a:pt x="2903666" y="1023261"/>
                      <a:pt x="2958386" y="968770"/>
                    </a:cubicBezTo>
                    <a:lnTo>
                      <a:pt x="2994944" y="932212"/>
                    </a:lnTo>
                    <a:lnTo>
                      <a:pt x="2336222" y="273490"/>
                    </a:lnTo>
                    <a:cubicBezTo>
                      <a:pt x="1971338" y="-91163"/>
                      <a:pt x="1377913" y="-91163"/>
                      <a:pt x="1013259" y="273490"/>
                    </a:cubicBezTo>
                    <a:lnTo>
                      <a:pt x="274065" y="1012684"/>
                    </a:lnTo>
                    <a:cubicBezTo>
                      <a:pt x="97256" y="1189493"/>
                      <a:pt x="0" y="1424242"/>
                      <a:pt x="0" y="1674165"/>
                    </a:cubicBezTo>
                    <a:cubicBezTo>
                      <a:pt x="0" y="1924089"/>
                      <a:pt x="97256" y="2159068"/>
                      <a:pt x="274065" y="2335646"/>
                    </a:cubicBezTo>
                    <a:lnTo>
                      <a:pt x="1013030" y="3074611"/>
                    </a:lnTo>
                    <a:cubicBezTo>
                      <a:pt x="1189838" y="3251419"/>
                      <a:pt x="1424587" y="3348676"/>
                      <a:pt x="1674511" y="3348676"/>
                    </a:cubicBezTo>
                    <a:cubicBezTo>
                      <a:pt x="1924434" y="3348676"/>
                      <a:pt x="2159413" y="3251419"/>
                      <a:pt x="2335992" y="3074611"/>
                    </a:cubicBezTo>
                    <a:lnTo>
                      <a:pt x="3074956" y="2335646"/>
                    </a:lnTo>
                    <a:cubicBezTo>
                      <a:pt x="3251765" y="2158838"/>
                      <a:pt x="3349021" y="1924089"/>
                      <a:pt x="3349021" y="1674165"/>
                    </a:cubicBezTo>
                    <a:cubicBezTo>
                      <a:pt x="3349021" y="1522878"/>
                      <a:pt x="3313384" y="1377338"/>
                      <a:pt x="3246017" y="1246743"/>
                    </a:cubicBezTo>
                    <a:lnTo>
                      <a:pt x="3241189" y="1251572"/>
                    </a:lnTo>
                    <a:close/>
                  </a:path>
                </a:pathLst>
              </a:custGeom>
              <a:solidFill>
                <a:srgbClr val="64A9CB"/>
              </a:solidFill>
              <a:ln w="2299"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05DABF61-E86D-5EAD-B234-AFA7CE9E17E7}"/>
                  </a:ext>
                </a:extLst>
              </p:cNvPr>
              <p:cNvSpPr txBox="1"/>
              <p:nvPr/>
            </p:nvSpPr>
            <p:spPr>
              <a:xfrm>
                <a:off x="3141610" y="4181467"/>
                <a:ext cx="1941916" cy="769441"/>
              </a:xfrm>
              <a:prstGeom prst="rect">
                <a:avLst/>
              </a:prstGeom>
              <a:noFill/>
            </p:spPr>
            <p:txBody>
              <a:bodyPr wrap="square" rtlCol="0">
                <a:spAutoFit/>
              </a:bodyPr>
              <a:lstStyle/>
              <a:p>
                <a:pPr algn="ctr"/>
                <a:r>
                  <a:rPr lang="en-IN" sz="2200">
                    <a:solidFill>
                      <a:schemeClr val="tx1">
                        <a:lumMod val="75000"/>
                        <a:lumOff val="25000"/>
                      </a:schemeClr>
                    </a:solidFill>
                    <a:latin typeface="+mn-lt"/>
                  </a:rPr>
                  <a:t>Language translation</a:t>
                </a:r>
                <a:endParaRPr lang="en-US" sz="2200">
                  <a:solidFill>
                    <a:schemeClr val="tx1">
                      <a:lumMod val="75000"/>
                      <a:lumOff val="25000"/>
                    </a:schemeClr>
                  </a:solidFill>
                  <a:latin typeface="+mn-lt"/>
                </a:endParaRPr>
              </a:p>
            </p:txBody>
          </p:sp>
        </p:grpSp>
        <p:grpSp>
          <p:nvGrpSpPr>
            <p:cNvPr id="19" name="Group 18">
              <a:extLst>
                <a:ext uri="{FF2B5EF4-FFF2-40B4-BE49-F238E27FC236}">
                  <a16:creationId xmlns:a16="http://schemas.microsoft.com/office/drawing/2014/main" id="{765F9A1B-181C-A82B-E6C5-59D3253C71A3}"/>
                </a:ext>
              </a:extLst>
            </p:cNvPr>
            <p:cNvGrpSpPr/>
            <p:nvPr/>
          </p:nvGrpSpPr>
          <p:grpSpPr>
            <a:xfrm>
              <a:off x="5939785" y="3708400"/>
              <a:ext cx="3348504" cy="3348848"/>
              <a:chOff x="7892158" y="2849608"/>
              <a:chExt cx="3348504" cy="3348848"/>
            </a:xfrm>
          </p:grpSpPr>
          <p:grpSp>
            <p:nvGrpSpPr>
              <p:cNvPr id="20" name="Graphic 3">
                <a:extLst>
                  <a:ext uri="{FF2B5EF4-FFF2-40B4-BE49-F238E27FC236}">
                    <a16:creationId xmlns:a16="http://schemas.microsoft.com/office/drawing/2014/main" id="{02F477E4-93F9-39C2-1EAF-023111E9C650}"/>
                  </a:ext>
                </a:extLst>
              </p:cNvPr>
              <p:cNvGrpSpPr/>
              <p:nvPr/>
            </p:nvGrpSpPr>
            <p:grpSpPr>
              <a:xfrm>
                <a:off x="7892158" y="2849608"/>
                <a:ext cx="3348504" cy="3348848"/>
                <a:chOff x="7892158" y="2849608"/>
                <a:chExt cx="3348504" cy="3348848"/>
              </a:xfrm>
              <a:solidFill>
                <a:srgbClr val="FFC851"/>
              </a:solidFill>
            </p:grpSpPr>
            <p:sp>
              <p:nvSpPr>
                <p:cNvPr id="22" name="Graphic 3">
                  <a:extLst>
                    <a:ext uri="{FF2B5EF4-FFF2-40B4-BE49-F238E27FC236}">
                      <a16:creationId xmlns:a16="http://schemas.microsoft.com/office/drawing/2014/main" id="{8E93C621-9B9D-17AA-1060-2658A8AC150B}"/>
                    </a:ext>
                  </a:extLst>
                </p:cNvPr>
                <p:cNvSpPr/>
                <p:nvPr/>
              </p:nvSpPr>
              <p:spPr>
                <a:xfrm>
                  <a:off x="7892158" y="2849608"/>
                  <a:ext cx="2994196" cy="2101300"/>
                </a:xfrm>
                <a:custGeom>
                  <a:avLst/>
                  <a:gdLst>
                    <a:gd name="connsiteX0" fmla="*/ 468291 w 2994196"/>
                    <a:gd name="connsiteY0" fmla="*/ 1207599 h 2101300"/>
                    <a:gd name="connsiteX1" fmla="*/ 1207255 w 2994196"/>
                    <a:gd name="connsiteY1" fmla="*/ 468635 h 2101300"/>
                    <a:gd name="connsiteX2" fmla="*/ 1673764 w 2994196"/>
                    <a:gd name="connsiteY2" fmla="*/ 275732 h 2101300"/>
                    <a:gd name="connsiteX3" fmla="*/ 2140273 w 2994196"/>
                    <a:gd name="connsiteY3" fmla="*/ 468635 h 2101300"/>
                    <a:gd name="connsiteX4" fmla="*/ 2817158 w 2994196"/>
                    <a:gd name="connsiteY4" fmla="*/ 1145521 h 2101300"/>
                    <a:gd name="connsiteX5" fmla="*/ 2957870 w 2994196"/>
                    <a:gd name="connsiteY5" fmla="*/ 968712 h 2101300"/>
                    <a:gd name="connsiteX6" fmla="*/ 2994197 w 2994196"/>
                    <a:gd name="connsiteY6" fmla="*/ 932385 h 2101300"/>
                    <a:gd name="connsiteX7" fmla="*/ 2335475 w 2994196"/>
                    <a:gd name="connsiteY7" fmla="*/ 273663 h 2101300"/>
                    <a:gd name="connsiteX8" fmla="*/ 1012513 w 2994196"/>
                    <a:gd name="connsiteY8" fmla="*/ 273663 h 2101300"/>
                    <a:gd name="connsiteX9" fmla="*/ 273548 w 2994196"/>
                    <a:gd name="connsiteY9" fmla="*/ 1012627 h 2101300"/>
                    <a:gd name="connsiteX10" fmla="*/ 102718 w 2994196"/>
                    <a:gd name="connsiteY10" fmla="*/ 2101300 h 2101300"/>
                    <a:gd name="connsiteX11" fmla="*/ 107316 w 2994196"/>
                    <a:gd name="connsiteY11" fmla="*/ 2096702 h 2101300"/>
                    <a:gd name="connsiteX12" fmla="*/ 259983 w 2994196"/>
                    <a:gd name="connsiteY12" fmla="*/ 1837122 h 2101300"/>
                    <a:gd name="connsiteX13" fmla="*/ 276078 w 2994196"/>
                    <a:gd name="connsiteY13" fmla="*/ 1697560 h 2101300"/>
                    <a:gd name="connsiteX14" fmla="*/ 468291 w 2994196"/>
                    <a:gd name="connsiteY14" fmla="*/ 1207599 h 210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196" h="2101300">
                      <a:moveTo>
                        <a:pt x="468291" y="1207599"/>
                      </a:moveTo>
                      <a:lnTo>
                        <a:pt x="1207255" y="468635"/>
                      </a:lnTo>
                      <a:cubicBezTo>
                        <a:pt x="1335781" y="340110"/>
                        <a:pt x="1504772" y="275732"/>
                        <a:pt x="1673764" y="275732"/>
                      </a:cubicBezTo>
                      <a:cubicBezTo>
                        <a:pt x="1842755" y="275732"/>
                        <a:pt x="2011517" y="340110"/>
                        <a:pt x="2140273" y="468635"/>
                      </a:cubicBezTo>
                      <a:lnTo>
                        <a:pt x="2817158" y="1145521"/>
                      </a:lnTo>
                      <a:cubicBezTo>
                        <a:pt x="2856475" y="1082753"/>
                        <a:pt x="2903149" y="1023203"/>
                        <a:pt x="2957870" y="968712"/>
                      </a:cubicBezTo>
                      <a:lnTo>
                        <a:pt x="2994197" y="932385"/>
                      </a:lnTo>
                      <a:lnTo>
                        <a:pt x="2335475" y="273663"/>
                      </a:lnTo>
                      <a:cubicBezTo>
                        <a:pt x="1970591" y="-91221"/>
                        <a:pt x="1377166" y="-91221"/>
                        <a:pt x="1012513" y="273663"/>
                      </a:cubicBezTo>
                      <a:lnTo>
                        <a:pt x="273548" y="1012627"/>
                      </a:lnTo>
                      <a:cubicBezTo>
                        <a:pt x="-20520" y="1306695"/>
                        <a:pt x="-77540" y="1749752"/>
                        <a:pt x="102718" y="2101300"/>
                      </a:cubicBezTo>
                      <a:lnTo>
                        <a:pt x="107316" y="2096702"/>
                      </a:lnTo>
                      <a:cubicBezTo>
                        <a:pt x="180661" y="2023357"/>
                        <a:pt x="232623" y="1934378"/>
                        <a:pt x="259983" y="1837122"/>
                      </a:cubicBezTo>
                      <a:cubicBezTo>
                        <a:pt x="272629" y="1791827"/>
                        <a:pt x="277917" y="1744694"/>
                        <a:pt x="276078" y="1697560"/>
                      </a:cubicBezTo>
                      <a:cubicBezTo>
                        <a:pt x="269640" y="1520751"/>
                        <a:pt x="333788" y="1342103"/>
                        <a:pt x="468291" y="1207599"/>
                      </a:cubicBezTo>
                      <a:close/>
                    </a:path>
                  </a:pathLst>
                </a:custGeom>
                <a:solidFill>
                  <a:srgbClr val="FFC851"/>
                </a:solidFill>
                <a:ln w="2299" cap="flat">
                  <a:noFill/>
                  <a:prstDash val="solid"/>
                  <a:miter/>
                </a:ln>
              </p:spPr>
              <p:txBody>
                <a:bodyPr rtlCol="0" anchor="ctr"/>
                <a:lstStyle/>
                <a:p>
                  <a:endParaRPr lang="en-US"/>
                </a:p>
              </p:txBody>
            </p:sp>
            <p:sp>
              <p:nvSpPr>
                <p:cNvPr id="23" name="Graphic 3">
                  <a:extLst>
                    <a:ext uri="{FF2B5EF4-FFF2-40B4-BE49-F238E27FC236}">
                      <a16:creationId xmlns:a16="http://schemas.microsoft.com/office/drawing/2014/main" id="{8FB9A5CB-9C0A-90D3-F9FE-7BC36CA42C94}"/>
                    </a:ext>
                  </a:extLst>
                </p:cNvPr>
                <p:cNvSpPr/>
                <p:nvPr/>
              </p:nvSpPr>
              <p:spPr>
                <a:xfrm>
                  <a:off x="8245949" y="4096294"/>
                  <a:ext cx="2994713" cy="2102162"/>
                </a:xfrm>
                <a:custGeom>
                  <a:avLst/>
                  <a:gdLst>
                    <a:gd name="connsiteX0" fmla="*/ 2891479 w 2994713"/>
                    <a:gd name="connsiteY0" fmla="*/ 0 h 2102162"/>
                    <a:gd name="connsiteX1" fmla="*/ 2886651 w 2994713"/>
                    <a:gd name="connsiteY1" fmla="*/ 4828 h 2102162"/>
                    <a:gd name="connsiteX2" fmla="*/ 2733754 w 2994713"/>
                    <a:gd name="connsiteY2" fmla="*/ 267627 h 2102162"/>
                    <a:gd name="connsiteX3" fmla="*/ 2718350 w 2994713"/>
                    <a:gd name="connsiteY3" fmla="*/ 407419 h 2102162"/>
                    <a:gd name="connsiteX4" fmla="*/ 2718579 w 2994713"/>
                    <a:gd name="connsiteY4" fmla="*/ 427192 h 2102162"/>
                    <a:gd name="connsiteX5" fmla="*/ 2525446 w 2994713"/>
                    <a:gd name="connsiteY5" fmla="*/ 893701 h 2102162"/>
                    <a:gd name="connsiteX6" fmla="*/ 1792690 w 2994713"/>
                    <a:gd name="connsiteY6" fmla="*/ 1626457 h 2102162"/>
                    <a:gd name="connsiteX7" fmla="*/ 1321123 w 2994713"/>
                    <a:gd name="connsiteY7" fmla="*/ 1825798 h 2102162"/>
                    <a:gd name="connsiteX8" fmla="*/ 853695 w 2994713"/>
                    <a:gd name="connsiteY8" fmla="*/ 1632665 h 2102162"/>
                    <a:gd name="connsiteX9" fmla="*/ 177268 w 2994713"/>
                    <a:gd name="connsiteY9" fmla="*/ 956239 h 2102162"/>
                    <a:gd name="connsiteX10" fmla="*/ 36557 w 2994713"/>
                    <a:gd name="connsiteY10" fmla="*/ 1132818 h 2102162"/>
                    <a:gd name="connsiteX11" fmla="*/ 0 w 2994713"/>
                    <a:gd name="connsiteY11" fmla="*/ 1169375 h 2102162"/>
                    <a:gd name="connsiteX12" fmla="*/ 658722 w 2994713"/>
                    <a:gd name="connsiteY12" fmla="*/ 1828097 h 2102162"/>
                    <a:gd name="connsiteX13" fmla="*/ 1320203 w 2994713"/>
                    <a:gd name="connsiteY13" fmla="*/ 2102162 h 2102162"/>
                    <a:gd name="connsiteX14" fmla="*/ 1981684 w 2994713"/>
                    <a:gd name="connsiteY14" fmla="*/ 1828097 h 2102162"/>
                    <a:gd name="connsiteX15" fmla="*/ 2720649 w 2994713"/>
                    <a:gd name="connsiteY15" fmla="*/ 1089133 h 2102162"/>
                    <a:gd name="connsiteX16" fmla="*/ 2720649 w 2994713"/>
                    <a:gd name="connsiteY16" fmla="*/ 1089133 h 2102162"/>
                    <a:gd name="connsiteX17" fmla="*/ 2994714 w 2994713"/>
                    <a:gd name="connsiteY17" fmla="*/ 427652 h 2102162"/>
                    <a:gd name="connsiteX18" fmla="*/ 2891479 w 2994713"/>
                    <a:gd name="connsiteY18" fmla="*/ 0 h 210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4713" h="2102162">
                      <a:moveTo>
                        <a:pt x="2891479" y="0"/>
                      </a:moveTo>
                      <a:lnTo>
                        <a:pt x="2886651" y="4828"/>
                      </a:lnTo>
                      <a:cubicBezTo>
                        <a:pt x="2811007" y="80472"/>
                        <a:pt x="2760195" y="171291"/>
                        <a:pt x="2733754" y="267627"/>
                      </a:cubicBezTo>
                      <a:cubicBezTo>
                        <a:pt x="2721338" y="313152"/>
                        <a:pt x="2716970" y="360285"/>
                        <a:pt x="2718350" y="407419"/>
                      </a:cubicBezTo>
                      <a:cubicBezTo>
                        <a:pt x="2718579" y="414087"/>
                        <a:pt x="2718579" y="420524"/>
                        <a:pt x="2718579" y="427192"/>
                      </a:cubicBezTo>
                      <a:cubicBezTo>
                        <a:pt x="2718579" y="603311"/>
                        <a:pt x="2650063" y="769084"/>
                        <a:pt x="2525446" y="893701"/>
                      </a:cubicBezTo>
                      <a:lnTo>
                        <a:pt x="1792690" y="1626457"/>
                      </a:lnTo>
                      <a:cubicBezTo>
                        <a:pt x="1667383" y="1751764"/>
                        <a:pt x="1498391" y="1825568"/>
                        <a:pt x="1321123" y="1825798"/>
                      </a:cubicBezTo>
                      <a:cubicBezTo>
                        <a:pt x="1144544" y="1826028"/>
                        <a:pt x="978541" y="1757512"/>
                        <a:pt x="853695" y="1632665"/>
                      </a:cubicBezTo>
                      <a:lnTo>
                        <a:pt x="177268" y="956239"/>
                      </a:lnTo>
                      <a:cubicBezTo>
                        <a:pt x="137493" y="1019467"/>
                        <a:pt x="90588" y="1078557"/>
                        <a:pt x="36557" y="1132818"/>
                      </a:cubicBezTo>
                      <a:lnTo>
                        <a:pt x="0" y="1169375"/>
                      </a:lnTo>
                      <a:lnTo>
                        <a:pt x="658722" y="1828097"/>
                      </a:lnTo>
                      <a:cubicBezTo>
                        <a:pt x="835531" y="2004906"/>
                        <a:pt x="1070280" y="2102162"/>
                        <a:pt x="1320203" y="2102162"/>
                      </a:cubicBezTo>
                      <a:cubicBezTo>
                        <a:pt x="1570127" y="2102162"/>
                        <a:pt x="1805105" y="2004906"/>
                        <a:pt x="1981684" y="1828097"/>
                      </a:cubicBezTo>
                      <a:lnTo>
                        <a:pt x="2720649" y="1089133"/>
                      </a:lnTo>
                      <a:lnTo>
                        <a:pt x="2720649" y="1089133"/>
                      </a:lnTo>
                      <a:cubicBezTo>
                        <a:pt x="2897457" y="912324"/>
                        <a:pt x="2994714" y="677575"/>
                        <a:pt x="2994714" y="427652"/>
                      </a:cubicBezTo>
                      <a:cubicBezTo>
                        <a:pt x="2994484" y="276364"/>
                        <a:pt x="2958846" y="130595"/>
                        <a:pt x="2891479" y="0"/>
                      </a:cubicBezTo>
                      <a:close/>
                    </a:path>
                  </a:pathLst>
                </a:custGeom>
                <a:solidFill>
                  <a:srgbClr val="FFC851"/>
                </a:solidFill>
                <a:ln w="2299" cap="flat">
                  <a:noFill/>
                  <a:prstDash val="solid"/>
                  <a:miter/>
                </a:ln>
              </p:spPr>
              <p:txBody>
                <a:bodyPr rtlCol="0" anchor="ctr"/>
                <a:lstStyle/>
                <a:p>
                  <a:endParaRPr lang="en-US"/>
                </a:p>
              </p:txBody>
            </p:sp>
          </p:grpSp>
          <p:sp>
            <p:nvSpPr>
              <p:cNvPr id="21" name="TextBox 20">
                <a:extLst>
                  <a:ext uri="{FF2B5EF4-FFF2-40B4-BE49-F238E27FC236}">
                    <a16:creationId xmlns:a16="http://schemas.microsoft.com/office/drawing/2014/main" id="{37D5EB70-4816-BCD6-1808-B6C205D316A4}"/>
                  </a:ext>
                </a:extLst>
              </p:cNvPr>
              <p:cNvSpPr txBox="1"/>
              <p:nvPr/>
            </p:nvSpPr>
            <p:spPr>
              <a:xfrm>
                <a:off x="8552927" y="3900258"/>
                <a:ext cx="2081160" cy="1107996"/>
              </a:xfrm>
              <a:prstGeom prst="rect">
                <a:avLst/>
              </a:prstGeom>
              <a:noFill/>
            </p:spPr>
            <p:txBody>
              <a:bodyPr wrap="square" rtlCol="0">
                <a:spAutoFit/>
              </a:bodyPr>
              <a:lstStyle/>
              <a:p>
                <a:pPr algn="ctr"/>
                <a:r>
                  <a:rPr lang="en-IN" sz="2200">
                    <a:solidFill>
                      <a:schemeClr val="tx1">
                        <a:lumMod val="75000"/>
                        <a:lumOff val="25000"/>
                      </a:schemeClr>
                    </a:solidFill>
                    <a:latin typeface="+mn-lt"/>
                  </a:rPr>
                  <a:t>LinkedIn profile creation</a:t>
                </a:r>
                <a:endParaRPr lang="en-US" sz="2200">
                  <a:solidFill>
                    <a:schemeClr val="tx1">
                      <a:lumMod val="75000"/>
                      <a:lumOff val="25000"/>
                    </a:schemeClr>
                  </a:solidFill>
                  <a:latin typeface="+mn-lt"/>
                </a:endParaRPr>
              </a:p>
            </p:txBody>
          </p:sp>
        </p:grpSp>
        <p:grpSp>
          <p:nvGrpSpPr>
            <p:cNvPr id="24" name="Group 23">
              <a:extLst>
                <a:ext uri="{FF2B5EF4-FFF2-40B4-BE49-F238E27FC236}">
                  <a16:creationId xmlns:a16="http://schemas.microsoft.com/office/drawing/2014/main" id="{138AE3D8-40A2-49BC-BB81-9D84EDA2D73E}"/>
                </a:ext>
              </a:extLst>
            </p:cNvPr>
            <p:cNvGrpSpPr/>
            <p:nvPr/>
          </p:nvGrpSpPr>
          <p:grpSpPr>
            <a:xfrm>
              <a:off x="8714841" y="3646911"/>
              <a:ext cx="3348101" cy="3348618"/>
              <a:chOff x="10620164" y="2849608"/>
              <a:chExt cx="3348101" cy="3348618"/>
            </a:xfrm>
          </p:grpSpPr>
          <p:sp>
            <p:nvSpPr>
              <p:cNvPr id="25" name="Graphic 3">
                <a:extLst>
                  <a:ext uri="{FF2B5EF4-FFF2-40B4-BE49-F238E27FC236}">
                    <a16:creationId xmlns:a16="http://schemas.microsoft.com/office/drawing/2014/main" id="{0E11DF0C-9C2C-8381-7DD4-4B994C13AC2A}"/>
                  </a:ext>
                </a:extLst>
              </p:cNvPr>
              <p:cNvSpPr/>
              <p:nvPr/>
            </p:nvSpPr>
            <p:spPr>
              <a:xfrm>
                <a:off x="10620164" y="2849608"/>
                <a:ext cx="3348101" cy="3348618"/>
              </a:xfrm>
              <a:custGeom>
                <a:avLst/>
                <a:gdLst>
                  <a:gd name="connsiteX0" fmla="*/ 3074440 w 3348101"/>
                  <a:gd name="connsiteY0" fmla="*/ 1012627 h 3348618"/>
                  <a:gd name="connsiteX1" fmla="*/ 2335476 w 3348101"/>
                  <a:gd name="connsiteY1" fmla="*/ 273663 h 3348618"/>
                  <a:gd name="connsiteX2" fmla="*/ 1012512 w 3348101"/>
                  <a:gd name="connsiteY2" fmla="*/ 273663 h 3348618"/>
                  <a:gd name="connsiteX3" fmla="*/ 273548 w 3348101"/>
                  <a:gd name="connsiteY3" fmla="*/ 1012627 h 3348618"/>
                  <a:gd name="connsiteX4" fmla="*/ 102718 w 3348101"/>
                  <a:gd name="connsiteY4" fmla="*/ 2101300 h 3348618"/>
                  <a:gd name="connsiteX5" fmla="*/ 107316 w 3348101"/>
                  <a:gd name="connsiteY5" fmla="*/ 2096702 h 3348618"/>
                  <a:gd name="connsiteX6" fmla="*/ 260213 w 3348101"/>
                  <a:gd name="connsiteY6" fmla="*/ 1836202 h 3348618"/>
                  <a:gd name="connsiteX7" fmla="*/ 276308 w 3348101"/>
                  <a:gd name="connsiteY7" fmla="*/ 1697560 h 3348618"/>
                  <a:gd name="connsiteX8" fmla="*/ 468751 w 3348101"/>
                  <a:gd name="connsiteY8" fmla="*/ 1207829 h 3348618"/>
                  <a:gd name="connsiteX9" fmla="*/ 1207716 w 3348101"/>
                  <a:gd name="connsiteY9" fmla="*/ 468865 h 3348618"/>
                  <a:gd name="connsiteX10" fmla="*/ 1674224 w 3348101"/>
                  <a:gd name="connsiteY10" fmla="*/ 275962 h 3348618"/>
                  <a:gd name="connsiteX11" fmla="*/ 2140732 w 3348101"/>
                  <a:gd name="connsiteY11" fmla="*/ 468865 h 3348618"/>
                  <a:gd name="connsiteX12" fmla="*/ 2879697 w 3348101"/>
                  <a:gd name="connsiteY12" fmla="*/ 1207829 h 3348618"/>
                  <a:gd name="connsiteX13" fmla="*/ 2879697 w 3348101"/>
                  <a:gd name="connsiteY13" fmla="*/ 2140617 h 3348618"/>
                  <a:gd name="connsiteX14" fmla="*/ 2140732 w 3348101"/>
                  <a:gd name="connsiteY14" fmla="*/ 2879581 h 3348618"/>
                  <a:gd name="connsiteX15" fmla="*/ 1674224 w 3348101"/>
                  <a:gd name="connsiteY15" fmla="*/ 3072714 h 3348618"/>
                  <a:gd name="connsiteX16" fmla="*/ 1207716 w 3348101"/>
                  <a:gd name="connsiteY16" fmla="*/ 2879581 h 3348618"/>
                  <a:gd name="connsiteX17" fmla="*/ 531059 w 3348101"/>
                  <a:gd name="connsiteY17" fmla="*/ 2202925 h 3348618"/>
                  <a:gd name="connsiteX18" fmla="*/ 390118 w 3348101"/>
                  <a:gd name="connsiteY18" fmla="*/ 2379504 h 3348618"/>
                  <a:gd name="connsiteX19" fmla="*/ 353791 w 3348101"/>
                  <a:gd name="connsiteY19" fmla="*/ 2415831 h 3348618"/>
                  <a:gd name="connsiteX20" fmla="*/ 1012512 w 3348101"/>
                  <a:gd name="connsiteY20" fmla="*/ 3074553 h 3348618"/>
                  <a:gd name="connsiteX21" fmla="*/ 1673994 w 3348101"/>
                  <a:gd name="connsiteY21" fmla="*/ 3348618 h 3348618"/>
                  <a:gd name="connsiteX22" fmla="*/ 2335476 w 3348101"/>
                  <a:gd name="connsiteY22" fmla="*/ 3074553 h 3348618"/>
                  <a:gd name="connsiteX23" fmla="*/ 3074440 w 3348101"/>
                  <a:gd name="connsiteY23" fmla="*/ 2335589 h 3348618"/>
                  <a:gd name="connsiteX24" fmla="*/ 3074440 w 3348101"/>
                  <a:gd name="connsiteY24" fmla="*/ 1012627 h 334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48101" h="3348618">
                    <a:moveTo>
                      <a:pt x="3074440" y="1012627"/>
                    </a:moveTo>
                    <a:lnTo>
                      <a:pt x="2335476" y="273663"/>
                    </a:lnTo>
                    <a:cubicBezTo>
                      <a:pt x="1970591" y="-91221"/>
                      <a:pt x="1377166" y="-91221"/>
                      <a:pt x="1012512" y="273663"/>
                    </a:cubicBezTo>
                    <a:lnTo>
                      <a:pt x="273548" y="1012627"/>
                    </a:lnTo>
                    <a:cubicBezTo>
                      <a:pt x="-20520" y="1306695"/>
                      <a:pt x="-77540" y="1749522"/>
                      <a:pt x="102718" y="2101300"/>
                    </a:cubicBezTo>
                    <a:lnTo>
                      <a:pt x="107316" y="2096702"/>
                    </a:lnTo>
                    <a:cubicBezTo>
                      <a:pt x="180891" y="2023127"/>
                      <a:pt x="232852" y="1933688"/>
                      <a:pt x="260213" y="1836202"/>
                    </a:cubicBezTo>
                    <a:cubicBezTo>
                      <a:pt x="272859" y="1791137"/>
                      <a:pt x="277917" y="1744234"/>
                      <a:pt x="276308" y="1697560"/>
                    </a:cubicBezTo>
                    <a:cubicBezTo>
                      <a:pt x="270099" y="1520981"/>
                      <a:pt x="334248" y="1342333"/>
                      <a:pt x="468751" y="1207829"/>
                    </a:cubicBezTo>
                    <a:lnTo>
                      <a:pt x="1207716" y="468865"/>
                    </a:lnTo>
                    <a:cubicBezTo>
                      <a:pt x="1336241" y="340340"/>
                      <a:pt x="1505233" y="275962"/>
                      <a:pt x="1674224" y="275962"/>
                    </a:cubicBezTo>
                    <a:cubicBezTo>
                      <a:pt x="1843216" y="275962"/>
                      <a:pt x="2011977" y="340340"/>
                      <a:pt x="2140732" y="468865"/>
                    </a:cubicBezTo>
                    <a:lnTo>
                      <a:pt x="2879697" y="1207829"/>
                    </a:lnTo>
                    <a:cubicBezTo>
                      <a:pt x="3136977" y="1465110"/>
                      <a:pt x="3136977" y="1883565"/>
                      <a:pt x="2879697" y="2140617"/>
                    </a:cubicBezTo>
                    <a:lnTo>
                      <a:pt x="2140732" y="2879581"/>
                    </a:lnTo>
                    <a:cubicBezTo>
                      <a:pt x="2016115" y="3004197"/>
                      <a:pt x="1850572" y="3072714"/>
                      <a:pt x="1674224" y="3072714"/>
                    </a:cubicBezTo>
                    <a:cubicBezTo>
                      <a:pt x="1497875" y="3072714"/>
                      <a:pt x="1332332" y="3004197"/>
                      <a:pt x="1207716" y="2879581"/>
                    </a:cubicBezTo>
                    <a:lnTo>
                      <a:pt x="531059" y="2202925"/>
                    </a:lnTo>
                    <a:cubicBezTo>
                      <a:pt x="491283" y="2266153"/>
                      <a:pt x="444379" y="2325473"/>
                      <a:pt x="390118" y="2379504"/>
                    </a:cubicBezTo>
                    <a:lnTo>
                      <a:pt x="353791" y="2415831"/>
                    </a:lnTo>
                    <a:lnTo>
                      <a:pt x="1012512" y="3074553"/>
                    </a:lnTo>
                    <a:cubicBezTo>
                      <a:pt x="1189322" y="3251362"/>
                      <a:pt x="1424070" y="3348618"/>
                      <a:pt x="1673994" y="3348618"/>
                    </a:cubicBezTo>
                    <a:cubicBezTo>
                      <a:pt x="1923918" y="3348618"/>
                      <a:pt x="2158896" y="3251362"/>
                      <a:pt x="2335476" y="3074553"/>
                    </a:cubicBezTo>
                    <a:lnTo>
                      <a:pt x="3074440" y="2335589"/>
                    </a:lnTo>
                    <a:cubicBezTo>
                      <a:pt x="3439323" y="1970935"/>
                      <a:pt x="3439323" y="1377281"/>
                      <a:pt x="3074440" y="1012627"/>
                    </a:cubicBezTo>
                    <a:close/>
                  </a:path>
                </a:pathLst>
              </a:custGeom>
              <a:solidFill>
                <a:srgbClr val="8DAA33"/>
              </a:solidFill>
              <a:ln w="2299"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F17CF6DC-704B-AFD2-26F0-1147EFE9D807}"/>
                  </a:ext>
                </a:extLst>
              </p:cNvPr>
              <p:cNvSpPr txBox="1"/>
              <p:nvPr/>
            </p:nvSpPr>
            <p:spPr>
              <a:xfrm>
                <a:off x="11303848" y="4242955"/>
                <a:ext cx="1980731" cy="769441"/>
              </a:xfrm>
              <a:prstGeom prst="rect">
                <a:avLst/>
              </a:prstGeom>
              <a:noFill/>
            </p:spPr>
            <p:txBody>
              <a:bodyPr wrap="square" rtlCol="0">
                <a:spAutoFit/>
              </a:bodyPr>
              <a:lstStyle/>
              <a:p>
                <a:pPr algn="ctr"/>
                <a:r>
                  <a:rPr lang="en-IN" sz="2200">
                    <a:solidFill>
                      <a:schemeClr val="tx1">
                        <a:lumMod val="75000"/>
                        <a:lumOff val="25000"/>
                      </a:schemeClr>
                    </a:solidFill>
                  </a:rPr>
                  <a:t>S</a:t>
                </a:r>
                <a:r>
                  <a:rPr lang="en-US" sz="2200">
                    <a:solidFill>
                      <a:schemeClr val="tx1">
                        <a:lumMod val="75000"/>
                        <a:lumOff val="25000"/>
                      </a:schemeClr>
                    </a:solidFill>
                  </a:rPr>
                  <a:t>entiment analysis</a:t>
                </a:r>
                <a:endParaRPr lang="en-US" sz="2200">
                  <a:solidFill>
                    <a:schemeClr val="tx1">
                      <a:lumMod val="75000"/>
                      <a:lumOff val="25000"/>
                    </a:schemeClr>
                  </a:solidFill>
                  <a:latin typeface="+mn-lt"/>
                </a:endParaRPr>
              </a:p>
            </p:txBody>
          </p:sp>
        </p:grpSp>
      </p:grpSp>
    </p:spTree>
    <p:custDataLst>
      <p:tags r:id="rId1"/>
    </p:custDataLst>
    <p:extLst>
      <p:ext uri="{BB962C8B-B14F-4D97-AF65-F5344CB8AC3E}">
        <p14:creationId xmlns:p14="http://schemas.microsoft.com/office/powerpoint/2010/main" val="861446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a:xfrm>
            <a:off x="2421576" y="349071"/>
            <a:ext cx="9696532" cy="646426"/>
          </a:xfrm>
        </p:spPr>
        <p:txBody>
          <a:bodyPr/>
          <a:lstStyle/>
          <a:p>
            <a:r>
              <a:rPr lang="en-US"/>
              <a:t>Multilingual Book Translation Using ChatGPT </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p:txBody>
          <a:bodyPr>
            <a:normAutofit/>
          </a:bodyPr>
          <a:lstStyle/>
          <a:p>
            <a:pPr>
              <a:lnSpc>
                <a:spcPct val="115000"/>
              </a:lnSpc>
            </a:pPr>
            <a:r>
              <a:rPr lang="en-US" dirty="0">
                <a:solidFill>
                  <a:srgbClr val="404040"/>
                </a:solidFill>
              </a:rPr>
              <a:t>Demonstrate how to translate user reviews in various languages using ChatGPT. </a:t>
            </a:r>
          </a:p>
          <a:p>
            <a:pPr>
              <a:lnSpc>
                <a:spcPct val="115000"/>
              </a:lnSpc>
            </a:pPr>
            <a:endParaRPr lang="en-US" dirty="0">
              <a:solidFill>
                <a:srgbClr val="404040"/>
              </a:solidFill>
            </a:endParaRPr>
          </a:p>
          <a:p>
            <a:pPr>
              <a:lnSpc>
                <a:spcPct val="115000"/>
              </a:lnSpc>
            </a:pPr>
            <a:r>
              <a:rPr lang="en-US" dirty="0">
                <a:solidFill>
                  <a:srgbClr val="404040"/>
                </a:solidFill>
              </a:rPr>
              <a:t>Imagine you operate an online bookstore that is popular worldwide. You offer books in multiple languages to cater to a diverse, global audience. To expand your reach and provide readers with books in their preferred languages, you use ChatGPT for real-time book translation.</a:t>
            </a:r>
          </a:p>
          <a:p>
            <a:pPr>
              <a:lnSpc>
                <a:spcPct val="115000"/>
              </a:lnSpc>
            </a:pPr>
            <a:endParaRPr lang="en-US" dirty="0">
              <a:solidFill>
                <a:srgbClr val="404040"/>
              </a:solidFill>
            </a:endParaRPr>
          </a:p>
          <a:p>
            <a:pPr>
              <a:lnSpc>
                <a:spcPct val="115000"/>
              </a:lnSpc>
            </a:pPr>
            <a:r>
              <a:rPr lang="en-US" dirty="0">
                <a:solidFill>
                  <a:srgbClr val="404040"/>
                </a:solidFill>
              </a:rPr>
              <a:t>To explore this further, let’s consider a demonstration in which we'll utilize ChatGPT to facilitate the translation process and demonstrate its effectiveness in handling language barriers.</a:t>
            </a:r>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a:t>10</a:t>
            </a:r>
            <a:endParaRPr lang="en-US"/>
          </a:p>
        </p:txBody>
      </p:sp>
      <p:sp>
        <p:nvSpPr>
          <p:cNvPr id="5" name="Rectangle: Rounded Corners 4">
            <a:extLst>
              <a:ext uri="{FF2B5EF4-FFF2-40B4-BE49-F238E27FC236}">
                <a16:creationId xmlns:a16="http://schemas.microsoft.com/office/drawing/2014/main" id="{AD284EDC-F4AA-E73B-6F6F-A3116A285183}"/>
              </a:ext>
            </a:extLst>
          </p:cNvPr>
          <p:cNvSpPr/>
          <p:nvPr/>
        </p:nvSpPr>
        <p:spPr>
          <a:xfrm>
            <a:off x="1567013" y="7050506"/>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a:solidFill>
                  <a:srgbClr val="404040"/>
                </a:solidFill>
                <a:latin typeface="Open Sans" panose="020B0606030504020204" pitchFamily="34" charset="0"/>
              </a:rPr>
              <a:t>Note: </a:t>
            </a:r>
            <a:r>
              <a:rPr lang="en-IN" sz="2200">
                <a:solidFill>
                  <a:srgbClr val="404040"/>
                </a:solidFill>
                <a:latin typeface="Open Sans" panose="020B0606030504020204" pitchFamily="34" charset="0"/>
              </a:rPr>
              <a:t>Please download the demo documents from the LMS </a:t>
            </a:r>
            <a:r>
              <a:rPr lang="en-IN" sz="2200" b="1">
                <a:solidFill>
                  <a:srgbClr val="404040"/>
                </a:solidFill>
                <a:latin typeface="Open Sans" panose="020B0606030504020204" pitchFamily="34" charset="0"/>
              </a:rPr>
              <a:t>Reference Material Section </a:t>
            </a:r>
            <a:r>
              <a:rPr lang="en-IN" sz="2200">
                <a:solidFill>
                  <a:srgbClr val="404040"/>
                </a:solidFill>
                <a:latin typeface="Open Sans" panose="020B0606030504020204" pitchFamily="34" charset="0"/>
              </a:rPr>
              <a:t>for a detailed explanation.</a:t>
            </a:r>
            <a:endParaRPr lang="en-US" sz="220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3891545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9406D-2E8C-712A-5180-277B67DC540E}"/>
              </a:ext>
            </a:extLst>
          </p:cNvPr>
          <p:cNvSpPr>
            <a:spLocks noGrp="1"/>
          </p:cNvSpPr>
          <p:nvPr>
            <p:ph type="title"/>
          </p:nvPr>
        </p:nvSpPr>
        <p:spPr>
          <a:xfrm>
            <a:off x="2421576" y="349071"/>
            <a:ext cx="9696532" cy="646426"/>
          </a:xfrm>
        </p:spPr>
        <p:txBody>
          <a:bodyPr/>
          <a:lstStyle/>
          <a:p>
            <a:r>
              <a:rPr lang="en-IN"/>
              <a:t>LinkedIn Profile Creation Using ChatGPT</a:t>
            </a:r>
            <a:endParaRPr lang="en-US"/>
          </a:p>
        </p:txBody>
      </p:sp>
      <p:sp>
        <p:nvSpPr>
          <p:cNvPr id="3" name="Text Placeholder 2">
            <a:extLst>
              <a:ext uri="{FF2B5EF4-FFF2-40B4-BE49-F238E27FC236}">
                <a16:creationId xmlns:a16="http://schemas.microsoft.com/office/drawing/2014/main" id="{DFE6D7C7-461A-8FD4-1006-D56A53F86649}"/>
              </a:ext>
            </a:extLst>
          </p:cNvPr>
          <p:cNvSpPr>
            <a:spLocks noGrp="1"/>
          </p:cNvSpPr>
          <p:nvPr>
            <p:ph type="body" sz="quarter" idx="11"/>
          </p:nvPr>
        </p:nvSpPr>
        <p:spPr>
          <a:xfrm>
            <a:off x="1028476" y="2368235"/>
            <a:ext cx="13696999" cy="5574645"/>
          </a:xfrm>
        </p:spPr>
        <p:txBody>
          <a:bodyPr/>
          <a:lstStyle/>
          <a:p>
            <a:r>
              <a:rPr lang="en-US" dirty="0"/>
              <a:t>Demonstrate how to create an impressive LinkedIn profile using ChatGPT.</a:t>
            </a:r>
          </a:p>
          <a:p>
            <a:endParaRPr lang="en-US" dirty="0"/>
          </a:p>
          <a:p>
            <a:r>
              <a:rPr lang="en-US" dirty="0">
                <a:latin typeface="Open Sans"/>
                <a:ea typeface="Open Sans"/>
                <a:cs typeface="Open Sans"/>
              </a:rPr>
              <a:t>Imagine you're preparing to create your LinkedIn profile, but you're aiming for something more exciting by creating a personal brand.</a:t>
            </a:r>
          </a:p>
          <a:p>
            <a:endParaRPr lang="en-US" dirty="0"/>
          </a:p>
          <a:p>
            <a:r>
              <a:rPr lang="en-US" dirty="0"/>
              <a:t>Let's check out this demo, where we'll use the ChatGPT prompt to help make your LinkedIn profile awesome and stand out from the crowd!</a:t>
            </a:r>
          </a:p>
        </p:txBody>
      </p:sp>
      <p:sp>
        <p:nvSpPr>
          <p:cNvPr id="4" name="Text Placeholder 3">
            <a:extLst>
              <a:ext uri="{FF2B5EF4-FFF2-40B4-BE49-F238E27FC236}">
                <a16:creationId xmlns:a16="http://schemas.microsoft.com/office/drawing/2014/main" id="{117EE1AB-CC38-7362-CF25-7E07DF14F60C}"/>
              </a:ext>
            </a:extLst>
          </p:cNvPr>
          <p:cNvSpPr>
            <a:spLocks noGrp="1"/>
          </p:cNvSpPr>
          <p:nvPr>
            <p:ph type="body" sz="quarter" idx="14"/>
          </p:nvPr>
        </p:nvSpPr>
        <p:spPr/>
        <p:txBody>
          <a:bodyPr/>
          <a:lstStyle/>
          <a:p>
            <a:r>
              <a:rPr lang="en-IN"/>
              <a:t>10</a:t>
            </a:r>
            <a:endParaRPr lang="en-US"/>
          </a:p>
        </p:txBody>
      </p:sp>
      <p:sp>
        <p:nvSpPr>
          <p:cNvPr id="5" name="Rectangle: Rounded Corners 4">
            <a:extLst>
              <a:ext uri="{FF2B5EF4-FFF2-40B4-BE49-F238E27FC236}">
                <a16:creationId xmlns:a16="http://schemas.microsoft.com/office/drawing/2014/main" id="{BFD23A94-934E-6CE1-E148-39EDD6D8EE75}"/>
              </a:ext>
            </a:extLst>
          </p:cNvPr>
          <p:cNvSpPr/>
          <p:nvPr/>
        </p:nvSpPr>
        <p:spPr>
          <a:xfrm>
            <a:off x="1567013" y="6136106"/>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a:solidFill>
                  <a:srgbClr val="404040"/>
                </a:solidFill>
                <a:latin typeface="Open Sans" panose="020B0606030504020204" pitchFamily="34" charset="0"/>
              </a:rPr>
              <a:t>Note: </a:t>
            </a:r>
            <a:r>
              <a:rPr lang="en-IN" sz="2200">
                <a:solidFill>
                  <a:srgbClr val="404040"/>
                </a:solidFill>
                <a:latin typeface="Open Sans" panose="020B0606030504020204" pitchFamily="34" charset="0"/>
              </a:rPr>
              <a:t>Please download the demo documents from the LMS </a:t>
            </a:r>
            <a:r>
              <a:rPr lang="en-IN" sz="2200" b="1">
                <a:solidFill>
                  <a:srgbClr val="404040"/>
                </a:solidFill>
                <a:latin typeface="Open Sans" panose="020B0606030504020204" pitchFamily="34" charset="0"/>
              </a:rPr>
              <a:t>Reference Material Section </a:t>
            </a:r>
            <a:r>
              <a:rPr lang="en-IN" sz="2200">
                <a:solidFill>
                  <a:srgbClr val="404040"/>
                </a:solidFill>
                <a:latin typeface="Open Sans" panose="020B0606030504020204" pitchFamily="34" charset="0"/>
              </a:rPr>
              <a:t>for a detailed explanation.</a:t>
            </a:r>
            <a:endParaRPr lang="en-US" sz="220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2198249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a:xfrm>
            <a:off x="2421576" y="349071"/>
            <a:ext cx="9696532" cy="646426"/>
          </a:xfrm>
        </p:spPr>
        <p:txBody>
          <a:bodyPr/>
          <a:lstStyle/>
          <a:p>
            <a:r>
              <a:rPr lang="en-US"/>
              <a:t>Sentiment Analysis of User Reviews Using ChatGPT </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a:xfrm>
            <a:off x="1279500" y="2109028"/>
            <a:ext cx="13696999" cy="3521926"/>
          </a:xfrm>
        </p:spPr>
        <p:txBody>
          <a:bodyPr>
            <a:noAutofit/>
          </a:bodyPr>
          <a:lstStyle/>
          <a:p>
            <a:r>
              <a:rPr lang="en-US" dirty="0"/>
              <a:t>In this demo, we’re showcasing sentiment analysis with ChatGPT to distinguish between praises, complaints, and many other types of feedback.</a:t>
            </a:r>
          </a:p>
          <a:p>
            <a:endParaRPr lang="en-US" dirty="0"/>
          </a:p>
          <a:p>
            <a:r>
              <a:rPr lang="en-US" dirty="0"/>
              <a:t>Have you ever scrolled through tons of online reviews, wondering which ones are positive and which are negative? This can be time-consuming. </a:t>
            </a:r>
          </a:p>
          <a:p>
            <a:endParaRPr lang="en-US" dirty="0"/>
          </a:p>
          <a:p>
            <a:r>
              <a:rPr lang="en-US" dirty="0"/>
              <a:t>ChatGPT can instantly analyze the reviews and provide the percentage of positive and negative feedback.</a:t>
            </a:r>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a:t>10</a:t>
            </a:r>
            <a:endParaRPr lang="en-US"/>
          </a:p>
        </p:txBody>
      </p:sp>
      <p:sp>
        <p:nvSpPr>
          <p:cNvPr id="5" name="Rectangle: Rounded Corners 4">
            <a:extLst>
              <a:ext uri="{FF2B5EF4-FFF2-40B4-BE49-F238E27FC236}">
                <a16:creationId xmlns:a16="http://schemas.microsoft.com/office/drawing/2014/main" id="{F5E52396-3F05-1884-7205-B3C2F9A093C7}"/>
              </a:ext>
            </a:extLst>
          </p:cNvPr>
          <p:cNvSpPr/>
          <p:nvPr/>
        </p:nvSpPr>
        <p:spPr>
          <a:xfrm>
            <a:off x="1567013" y="6112046"/>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a:solidFill>
                  <a:srgbClr val="404040"/>
                </a:solidFill>
                <a:latin typeface="Open Sans" panose="020B0606030504020204" pitchFamily="34" charset="0"/>
              </a:rPr>
              <a:t>Note: </a:t>
            </a:r>
            <a:r>
              <a:rPr lang="en-IN" sz="2200">
                <a:solidFill>
                  <a:srgbClr val="404040"/>
                </a:solidFill>
                <a:latin typeface="Open Sans" panose="020B0606030504020204" pitchFamily="34" charset="0"/>
              </a:rPr>
              <a:t>Please download the demo documents from the LMS </a:t>
            </a:r>
            <a:r>
              <a:rPr lang="en-IN" sz="2200" b="1">
                <a:solidFill>
                  <a:srgbClr val="404040"/>
                </a:solidFill>
                <a:latin typeface="Open Sans" panose="020B0606030504020204" pitchFamily="34" charset="0"/>
              </a:rPr>
              <a:t>Reference Material Section </a:t>
            </a:r>
            <a:r>
              <a:rPr lang="en-IN" sz="2200">
                <a:solidFill>
                  <a:srgbClr val="404040"/>
                </a:solidFill>
                <a:latin typeface="Open Sans" panose="020B0606030504020204" pitchFamily="34" charset="0"/>
              </a:rPr>
              <a:t>for a detailed explanation.</a:t>
            </a:r>
            <a:endParaRPr lang="en-US" sz="220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3852047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48AE9F-443F-7BE1-55CB-142613C246F9}"/>
              </a:ext>
            </a:extLst>
          </p:cNvPr>
          <p:cNvSpPr>
            <a:spLocks noGrp="1"/>
          </p:cNvSpPr>
          <p:nvPr>
            <p:ph type="body" idx="10"/>
          </p:nvPr>
        </p:nvSpPr>
        <p:spPr/>
        <p:txBody>
          <a:bodyPr/>
          <a:lstStyle/>
          <a:p>
            <a:r>
              <a:rPr lang="en-US"/>
              <a:t>ChatGPT: Multimodal Capabilities</a:t>
            </a:r>
          </a:p>
        </p:txBody>
      </p:sp>
    </p:spTree>
    <p:custDataLst>
      <p:tags r:id="rId1"/>
    </p:custDataLst>
    <p:extLst>
      <p:ext uri="{BB962C8B-B14F-4D97-AF65-F5344CB8AC3E}">
        <p14:creationId xmlns:p14="http://schemas.microsoft.com/office/powerpoint/2010/main" val="1827764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C460122A-D9E4-5F35-46DB-4C8B445E0BF5}"/>
              </a:ext>
            </a:extLst>
          </p:cNvPr>
          <p:cNvSpPr txBox="1"/>
          <p:nvPr/>
        </p:nvSpPr>
        <p:spPr>
          <a:xfrm>
            <a:off x="1763090" y="1513891"/>
            <a:ext cx="12729821" cy="846514"/>
          </a:xfrm>
          <a:prstGeom prst="rect">
            <a:avLst/>
          </a:prstGeom>
          <a:noFill/>
        </p:spPr>
        <p:txBody>
          <a:bodyPr wrap="square" rtlCol="0">
            <a:spAutoFit/>
          </a:bodyPr>
          <a:lstStyle/>
          <a:p>
            <a:pPr algn="ctr">
              <a:lnSpc>
                <a:spcPct val="115000"/>
              </a:lnSpc>
            </a:pPr>
            <a:r>
              <a:rPr lang="en-US" altLang="ko-KR"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The advanced version of the ChatGPT (ChatGPT – 4) model has multimodal capabilities that go beyond just text generation.</a:t>
            </a:r>
          </a:p>
        </p:txBody>
      </p:sp>
      <p:sp>
        <p:nvSpPr>
          <p:cNvPr id="8" name="Brandline_LVC">
            <a:extLst>
              <a:ext uri="{FF2B5EF4-FFF2-40B4-BE49-F238E27FC236}">
                <a16:creationId xmlns:a16="http://schemas.microsoft.com/office/drawing/2014/main" id="{0BC3401C-AF85-A523-BD08-E833BF62EE36}"/>
              </a:ext>
            </a:extLst>
          </p:cNvPr>
          <p:cNvSpPr/>
          <p:nvPr/>
        </p:nvSpPr>
        <p:spPr>
          <a:xfrm>
            <a:off x="4419600" y="816324"/>
            <a:ext cx="7419657" cy="46101"/>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Images outline">
            <a:extLst>
              <a:ext uri="{FF2B5EF4-FFF2-40B4-BE49-F238E27FC236}">
                <a16:creationId xmlns:a16="http://schemas.microsoft.com/office/drawing/2014/main" id="{07F4543C-FA3B-1EC5-578F-1792DBDFA2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33536" y="3014270"/>
            <a:ext cx="1976685" cy="1976685"/>
          </a:xfrm>
          <a:prstGeom prst="rect">
            <a:avLst/>
          </a:prstGeom>
        </p:spPr>
      </p:pic>
      <p:pic>
        <p:nvPicPr>
          <p:cNvPr id="11" name="Graphic 10" descr="Document outline">
            <a:extLst>
              <a:ext uri="{FF2B5EF4-FFF2-40B4-BE49-F238E27FC236}">
                <a16:creationId xmlns:a16="http://schemas.microsoft.com/office/drawing/2014/main" id="{ACF7E348-15E1-C800-BD87-14977BFA89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165" y="3058033"/>
            <a:ext cx="1889158" cy="1889158"/>
          </a:xfrm>
          <a:prstGeom prst="rect">
            <a:avLst/>
          </a:prstGeom>
        </p:spPr>
      </p:pic>
      <p:sp>
        <p:nvSpPr>
          <p:cNvPr id="2" name="TextBox 1">
            <a:extLst>
              <a:ext uri="{FF2B5EF4-FFF2-40B4-BE49-F238E27FC236}">
                <a16:creationId xmlns:a16="http://schemas.microsoft.com/office/drawing/2014/main" id="{C1FF6D7B-E976-11F1-BA12-7ACDC10E762F}"/>
              </a:ext>
            </a:extLst>
          </p:cNvPr>
          <p:cNvSpPr txBox="1"/>
          <p:nvPr/>
        </p:nvSpPr>
        <p:spPr>
          <a:xfrm>
            <a:off x="2609707" y="5504782"/>
            <a:ext cx="2285881" cy="457176"/>
          </a:xfrm>
          <a:prstGeom prst="rect">
            <a:avLst/>
          </a:prstGeom>
          <a:noFill/>
        </p:spPr>
        <p:txBody>
          <a:bodyPr wrap="square" rtlCol="0">
            <a:spAutoFit/>
          </a:bodyPr>
          <a:lstStyle/>
          <a:p>
            <a:pPr algn="ctr">
              <a:lnSpc>
                <a:spcPct val="115000"/>
              </a:lnSpc>
            </a:pPr>
            <a:r>
              <a:rPr lang="en-IN" sz="2200">
                <a:solidFill>
                  <a:srgbClr val="404040"/>
                </a:solidFill>
                <a:latin typeface="Open Sans" panose="020B0606030504020204" pitchFamily="34" charset="0"/>
              </a:rPr>
              <a:t>Text/Document</a:t>
            </a:r>
          </a:p>
        </p:txBody>
      </p:sp>
      <p:sp>
        <p:nvSpPr>
          <p:cNvPr id="3" name="TextBox 2">
            <a:extLst>
              <a:ext uri="{FF2B5EF4-FFF2-40B4-BE49-F238E27FC236}">
                <a16:creationId xmlns:a16="http://schemas.microsoft.com/office/drawing/2014/main" id="{BD011533-B4F0-F66A-4812-4D485B4A4AC3}"/>
              </a:ext>
            </a:extLst>
          </p:cNvPr>
          <p:cNvSpPr txBox="1"/>
          <p:nvPr/>
        </p:nvSpPr>
        <p:spPr>
          <a:xfrm>
            <a:off x="6525984" y="5504782"/>
            <a:ext cx="2078074" cy="457176"/>
          </a:xfrm>
          <a:prstGeom prst="rect">
            <a:avLst/>
          </a:prstGeom>
          <a:noFill/>
        </p:spPr>
        <p:txBody>
          <a:bodyPr wrap="square" rtlCol="0">
            <a:spAutoFit/>
          </a:bodyPr>
          <a:lstStyle/>
          <a:p>
            <a:pPr algn="ctr">
              <a:lnSpc>
                <a:spcPct val="115000"/>
              </a:lnSpc>
            </a:pPr>
            <a:r>
              <a:rPr lang="en-IN" sz="2200">
                <a:solidFill>
                  <a:srgbClr val="404040"/>
                </a:solidFill>
                <a:latin typeface="Open Sans" panose="020B0606030504020204" pitchFamily="34" charset="0"/>
              </a:rPr>
              <a:t>Image</a:t>
            </a:r>
          </a:p>
        </p:txBody>
      </p:sp>
      <p:sp>
        <p:nvSpPr>
          <p:cNvPr id="7" name="Title 6">
            <a:extLst>
              <a:ext uri="{FF2B5EF4-FFF2-40B4-BE49-F238E27FC236}">
                <a16:creationId xmlns:a16="http://schemas.microsoft.com/office/drawing/2014/main" id="{E2ADE2E3-7E13-3159-8514-3FF9C9E6C3AB}"/>
              </a:ext>
            </a:extLst>
          </p:cNvPr>
          <p:cNvSpPr>
            <a:spLocks noGrp="1"/>
          </p:cNvSpPr>
          <p:nvPr>
            <p:ph type="title"/>
          </p:nvPr>
        </p:nvSpPr>
        <p:spPr/>
        <p:txBody>
          <a:bodyPr/>
          <a:lstStyle/>
          <a:p>
            <a:r>
              <a:rPr lang="en-US"/>
              <a:t>ChatGPT: Multimodal Capabilities</a:t>
            </a:r>
          </a:p>
        </p:txBody>
      </p:sp>
      <p:sp>
        <p:nvSpPr>
          <p:cNvPr id="5" name="Rectangle: Rounded Corners 4">
            <a:extLst>
              <a:ext uri="{FF2B5EF4-FFF2-40B4-BE49-F238E27FC236}">
                <a16:creationId xmlns:a16="http://schemas.microsoft.com/office/drawing/2014/main" id="{F7CABED7-1260-6FC3-8461-29845DA89550}"/>
              </a:ext>
            </a:extLst>
          </p:cNvPr>
          <p:cNvSpPr/>
          <p:nvPr/>
        </p:nvSpPr>
        <p:spPr>
          <a:xfrm>
            <a:off x="1126599" y="6888177"/>
            <a:ext cx="14002803" cy="922626"/>
          </a:xfrm>
          <a:prstGeom prst="roundRect">
            <a:avLst>
              <a:gd name="adj" fmla="val 2324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dirty="0">
                <a:solidFill>
                  <a:srgbClr val="404040"/>
                </a:solidFill>
                <a:latin typeface="Open Sans" panose="020B0606030504020204" pitchFamily="34" charset="0"/>
              </a:rPr>
              <a:t>Note: </a:t>
            </a:r>
            <a:r>
              <a:rPr lang="en-US" sz="2200" dirty="0">
                <a:solidFill>
                  <a:srgbClr val="404040"/>
                </a:solidFill>
                <a:latin typeface="Open Sans" panose="020B0606030504020204" pitchFamily="34" charset="0"/>
              </a:rPr>
              <a:t>ChatGPT has the capability to convert text-to-speech and speech-to-text in the mobile version.</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C6C73AA0-CB6E-2838-BBBC-EE2E71AE0625}"/>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1328903" y="3260056"/>
            <a:ext cx="1485113" cy="1485113"/>
          </a:xfrm>
          <a:prstGeom prst="rect">
            <a:avLst/>
          </a:prstGeom>
        </p:spPr>
      </p:pic>
      <p:sp>
        <p:nvSpPr>
          <p:cNvPr id="14" name="TextBox 13">
            <a:extLst>
              <a:ext uri="{FF2B5EF4-FFF2-40B4-BE49-F238E27FC236}">
                <a16:creationId xmlns:a16="http://schemas.microsoft.com/office/drawing/2014/main" id="{64F5FFC7-8CBA-D420-D670-5C21336CE784}"/>
              </a:ext>
            </a:extLst>
          </p:cNvPr>
          <p:cNvSpPr txBox="1"/>
          <p:nvPr/>
        </p:nvSpPr>
        <p:spPr>
          <a:xfrm>
            <a:off x="10648422" y="5310113"/>
            <a:ext cx="2846073" cy="846514"/>
          </a:xfrm>
          <a:prstGeom prst="rect">
            <a:avLst/>
          </a:prstGeom>
          <a:noFill/>
        </p:spPr>
        <p:txBody>
          <a:bodyPr wrap="square" rtlCol="0">
            <a:spAutoFit/>
          </a:bodyPr>
          <a:lstStyle/>
          <a:p>
            <a:pPr algn="ctr">
              <a:lnSpc>
                <a:spcPct val="115000"/>
              </a:lnSpc>
            </a:pPr>
            <a:r>
              <a:rPr lang="en-IN" sz="2200">
                <a:solidFill>
                  <a:srgbClr val="404040"/>
                </a:solidFill>
                <a:latin typeface="Open Sans" panose="020B0606030504020204" pitchFamily="34" charset="0"/>
              </a:rPr>
              <a:t>Text-to-speech/ Speech-to-text</a:t>
            </a:r>
          </a:p>
        </p:txBody>
      </p:sp>
    </p:spTree>
    <p:custDataLst>
      <p:tags r:id="rId1"/>
    </p:custDataLst>
    <p:extLst>
      <p:ext uri="{BB962C8B-B14F-4D97-AF65-F5344CB8AC3E}">
        <p14:creationId xmlns:p14="http://schemas.microsoft.com/office/powerpoint/2010/main" val="3344561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EDB6C02-A79A-7A85-1ECB-5E1BBD2814BB}"/>
              </a:ext>
            </a:extLst>
          </p:cNvPr>
          <p:cNvSpPr/>
          <p:nvPr/>
        </p:nvSpPr>
        <p:spPr>
          <a:xfrm>
            <a:off x="1525182" y="2413593"/>
            <a:ext cx="13205637" cy="4768756"/>
          </a:xfrm>
          <a:prstGeom prst="roundRect">
            <a:avLst>
              <a:gd name="adj" fmla="val 3735"/>
            </a:avLst>
          </a:prstGeom>
          <a:solidFill>
            <a:schemeClr val="accent5">
              <a:lumMod val="20000"/>
              <a:lumOff val="8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15000"/>
              </a:lnSpc>
              <a:spcBef>
                <a:spcPts val="1000"/>
              </a:spcBef>
              <a:buFont typeface="Arial" panose="020B0604020202020204" pitchFamily="34" charset="0"/>
              <a:buChar char="•"/>
            </a:pPr>
            <a:r>
              <a:rPr lang="en-US" altLang="ko-KR" sz="2200" b="1" dirty="0">
                <a:solidFill>
                  <a:srgbClr val="404040"/>
                </a:solidFill>
                <a:latin typeface="Open Sans" panose="020B0606030504020204" pitchFamily="34" charset="0"/>
                <a:cs typeface="Open Sans" panose="020B0606030504020204" pitchFamily="34" charset="0"/>
              </a:rPr>
              <a:t>Integration of multiple modalities</a:t>
            </a:r>
            <a:r>
              <a:rPr lang="en-US" altLang="ko-KR" sz="2200" dirty="0">
                <a:solidFill>
                  <a:srgbClr val="404040"/>
                </a:solidFill>
                <a:latin typeface="Open Sans" panose="020B0606030504020204" pitchFamily="34" charset="0"/>
                <a:cs typeface="Open Sans" panose="020B0606030504020204" pitchFamily="34" charset="0"/>
              </a:rPr>
              <a:t>: Combines text, images, videos, audio, and more to understand and generate responses</a:t>
            </a:r>
          </a:p>
          <a:p>
            <a:pPr marL="342900" indent="-342900">
              <a:lnSpc>
                <a:spcPct val="115000"/>
              </a:lnSpc>
              <a:spcBef>
                <a:spcPts val="1000"/>
              </a:spcBef>
              <a:buFont typeface="Arial" panose="020B0604020202020204" pitchFamily="34" charset="0"/>
              <a:buChar char="•"/>
            </a:pPr>
            <a:r>
              <a:rPr lang="en-US" altLang="ko-KR" sz="2200" b="1" dirty="0">
                <a:solidFill>
                  <a:srgbClr val="404040"/>
                </a:solidFill>
                <a:latin typeface="Open Sans" panose="020B0606030504020204" pitchFamily="34" charset="0"/>
                <a:cs typeface="Open Sans" panose="020B0606030504020204" pitchFamily="34" charset="0"/>
              </a:rPr>
              <a:t>Enhanced context awareness</a:t>
            </a:r>
            <a:r>
              <a:rPr lang="en-US" altLang="ko-KR" sz="2200" dirty="0">
                <a:solidFill>
                  <a:srgbClr val="404040"/>
                </a:solidFill>
                <a:latin typeface="Open Sans" panose="020B0606030504020204" pitchFamily="34" charset="0"/>
                <a:cs typeface="Open Sans" panose="020B0606030504020204" pitchFamily="34" charset="0"/>
              </a:rPr>
              <a:t>: Utilizes visual and auditory cues to provide more comprehensive and accurate answers</a:t>
            </a:r>
          </a:p>
          <a:p>
            <a:pPr marL="342900" indent="-342900">
              <a:lnSpc>
                <a:spcPct val="115000"/>
              </a:lnSpc>
              <a:spcBef>
                <a:spcPts val="1000"/>
              </a:spcBef>
              <a:buFont typeface="Arial" panose="020B0604020202020204" pitchFamily="34" charset="0"/>
              <a:buChar char="•"/>
            </a:pPr>
            <a:r>
              <a:rPr lang="en-US" altLang="ko-KR" sz="2200" b="1" dirty="0">
                <a:solidFill>
                  <a:srgbClr val="404040"/>
                </a:solidFill>
                <a:latin typeface="Open Sans" panose="020B0606030504020204" pitchFamily="34" charset="0"/>
                <a:cs typeface="Open Sans" panose="020B0606030504020204" pitchFamily="34" charset="0"/>
              </a:rPr>
              <a:t>Dynamic and interactive responses</a:t>
            </a:r>
            <a:r>
              <a:rPr lang="en-US" altLang="ko-KR" sz="2200" dirty="0">
                <a:solidFill>
                  <a:srgbClr val="404040"/>
                </a:solidFill>
                <a:latin typeface="Open Sans" panose="020B0606030504020204" pitchFamily="34" charset="0"/>
                <a:cs typeface="Open Sans" panose="020B0606030504020204" pitchFamily="34" charset="0"/>
              </a:rPr>
              <a:t>: Enable a more natural and human-like conversation experience</a:t>
            </a:r>
          </a:p>
          <a:p>
            <a:pPr marL="342900" indent="-342900">
              <a:lnSpc>
                <a:spcPct val="115000"/>
              </a:lnSpc>
              <a:spcBef>
                <a:spcPts val="1000"/>
              </a:spcBef>
              <a:buFont typeface="Arial" panose="020B0604020202020204" pitchFamily="34" charset="0"/>
              <a:buChar char="•"/>
            </a:pPr>
            <a:r>
              <a:rPr lang="en-US" altLang="ko-KR" sz="2200" b="1" dirty="0">
                <a:solidFill>
                  <a:srgbClr val="404040"/>
                </a:solidFill>
                <a:latin typeface="Open Sans" panose="020B0606030504020204" pitchFamily="34" charset="0"/>
                <a:cs typeface="Open Sans" panose="020B0606030504020204" pitchFamily="34" charset="0"/>
              </a:rPr>
              <a:t>Image captioning</a:t>
            </a:r>
            <a:r>
              <a:rPr lang="en-US" altLang="ko-KR" sz="2200" dirty="0">
                <a:solidFill>
                  <a:srgbClr val="404040"/>
                </a:solidFill>
                <a:latin typeface="Open Sans" panose="020B0606030504020204" pitchFamily="34" charset="0"/>
                <a:cs typeface="Open Sans" panose="020B0606030504020204" pitchFamily="34" charset="0"/>
              </a:rPr>
              <a:t>: Describes images using natural language</a:t>
            </a:r>
          </a:p>
          <a:p>
            <a:pPr marL="342900" indent="-342900">
              <a:lnSpc>
                <a:spcPct val="115000"/>
              </a:lnSpc>
              <a:spcBef>
                <a:spcPts val="1000"/>
              </a:spcBef>
              <a:buFont typeface="Arial" panose="020B0604020202020204" pitchFamily="34" charset="0"/>
              <a:buChar char="•"/>
            </a:pPr>
            <a:r>
              <a:rPr lang="en-US" altLang="ko-KR" sz="2200" b="1" dirty="0">
                <a:solidFill>
                  <a:srgbClr val="404040"/>
                </a:solidFill>
                <a:latin typeface="Open Sans" panose="020B0606030504020204" pitchFamily="34" charset="0"/>
                <a:cs typeface="Open Sans" panose="020B0606030504020204" pitchFamily="34" charset="0"/>
              </a:rPr>
              <a:t>Video analysis</a:t>
            </a:r>
            <a:r>
              <a:rPr lang="en-US" altLang="ko-KR" sz="2200" dirty="0">
                <a:solidFill>
                  <a:srgbClr val="404040"/>
                </a:solidFill>
                <a:latin typeface="Open Sans" panose="020B0606030504020204" pitchFamily="34" charset="0"/>
                <a:cs typeface="Open Sans" panose="020B0606030504020204" pitchFamily="34" charset="0"/>
              </a:rPr>
              <a:t>: Extracts information from video content and responds accordingly</a:t>
            </a:r>
          </a:p>
          <a:p>
            <a:pPr marL="342900" indent="-342900">
              <a:lnSpc>
                <a:spcPct val="115000"/>
              </a:lnSpc>
              <a:spcBef>
                <a:spcPts val="1000"/>
              </a:spcBef>
              <a:buFont typeface="Arial" panose="020B0604020202020204" pitchFamily="34" charset="0"/>
              <a:buChar char="•"/>
            </a:pPr>
            <a:r>
              <a:rPr lang="en-US" altLang="ko-KR" sz="2200" b="1" dirty="0">
                <a:solidFill>
                  <a:srgbClr val="404040"/>
                </a:solidFill>
                <a:latin typeface="Open Sans" panose="020B0606030504020204" pitchFamily="34" charset="0"/>
                <a:cs typeface="Open Sans" panose="020B0606030504020204" pitchFamily="34" charset="0"/>
              </a:rPr>
              <a:t>Virtual assistants</a:t>
            </a:r>
            <a:r>
              <a:rPr lang="en-US" altLang="ko-KR" sz="2200" dirty="0">
                <a:solidFill>
                  <a:srgbClr val="404040"/>
                </a:solidFill>
                <a:latin typeface="Open Sans" panose="020B0606030504020204" pitchFamily="34" charset="0"/>
                <a:cs typeface="Open Sans" panose="020B0606030504020204" pitchFamily="34" charset="0"/>
              </a:rPr>
              <a:t>: Offer image-based responses for enhanced assistance</a:t>
            </a:r>
            <a:endParaRPr lang="ko-KR" altLang="en-US" sz="2200" dirty="0">
              <a:solidFill>
                <a:srgbClr val="404040"/>
              </a:solidFill>
              <a:latin typeface="Open Sans" panose="020B0606030504020204" pitchFamily="34" charset="0"/>
              <a:cs typeface="Open Sans" panose="020B0606030504020204" pitchFamily="34" charset="0"/>
            </a:endParaRPr>
          </a:p>
        </p:txBody>
      </p:sp>
      <p:sp>
        <p:nvSpPr>
          <p:cNvPr id="7" name="Title 3">
            <a:extLst>
              <a:ext uri="{FF2B5EF4-FFF2-40B4-BE49-F238E27FC236}">
                <a16:creationId xmlns:a16="http://schemas.microsoft.com/office/drawing/2014/main" id="{93A76FFD-2310-9679-989E-D6A61059A736}"/>
              </a:ext>
            </a:extLst>
          </p:cNvPr>
          <p:cNvSpPr>
            <a:spLocks noGrp="1"/>
          </p:cNvSpPr>
          <p:nvPr>
            <p:ph type="title"/>
          </p:nvPr>
        </p:nvSpPr>
        <p:spPr>
          <a:xfrm>
            <a:off x="-10160" y="219086"/>
            <a:ext cx="16276320" cy="687244"/>
          </a:xfrm>
        </p:spPr>
        <p:txBody>
          <a:bodyPr>
            <a:normAutofit/>
          </a:bodyPr>
          <a:lstStyle/>
          <a:p>
            <a:pPr>
              <a:tabLst>
                <a:tab pos="3582898" algn="l"/>
              </a:tabLst>
            </a:pPr>
            <a:r>
              <a:rPr lang="en-US"/>
              <a:t>ChatGPT: Multimodal Capabilities</a:t>
            </a:r>
          </a:p>
        </p:txBody>
      </p:sp>
      <p:sp>
        <p:nvSpPr>
          <p:cNvPr id="11" name="Brandline_LVC">
            <a:extLst>
              <a:ext uri="{FF2B5EF4-FFF2-40B4-BE49-F238E27FC236}">
                <a16:creationId xmlns:a16="http://schemas.microsoft.com/office/drawing/2014/main" id="{2696601B-D5C4-E586-DBE2-33EA9065C8DB}"/>
              </a:ext>
            </a:extLst>
          </p:cNvPr>
          <p:cNvSpPr/>
          <p:nvPr/>
        </p:nvSpPr>
        <p:spPr>
          <a:xfrm>
            <a:off x="4419600" y="805532"/>
            <a:ext cx="7419657" cy="46101"/>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52645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D976-9288-3C41-4EC3-3A97108A0219}"/>
              </a:ext>
            </a:extLst>
          </p:cNvPr>
          <p:cNvSpPr>
            <a:spLocks noGrp="1"/>
          </p:cNvSpPr>
          <p:nvPr>
            <p:ph type="title"/>
          </p:nvPr>
        </p:nvSpPr>
        <p:spPr>
          <a:xfrm>
            <a:off x="2421576" y="349071"/>
            <a:ext cx="9696532" cy="646426"/>
          </a:xfrm>
        </p:spPr>
        <p:txBody>
          <a:bodyPr/>
          <a:lstStyle/>
          <a:p>
            <a:r>
              <a:rPr lang="en-IN"/>
              <a:t>Exploring Multimodal Capabilities of ChatGPT</a:t>
            </a:r>
            <a:endParaRPr lang="en-US"/>
          </a:p>
        </p:txBody>
      </p:sp>
      <p:sp>
        <p:nvSpPr>
          <p:cNvPr id="3" name="Text Placeholder 2">
            <a:extLst>
              <a:ext uri="{FF2B5EF4-FFF2-40B4-BE49-F238E27FC236}">
                <a16:creationId xmlns:a16="http://schemas.microsoft.com/office/drawing/2014/main" id="{1CE91AF3-2693-E275-28C9-76CE574F40E5}"/>
              </a:ext>
            </a:extLst>
          </p:cNvPr>
          <p:cNvSpPr>
            <a:spLocks noGrp="1"/>
          </p:cNvSpPr>
          <p:nvPr>
            <p:ph type="body" sz="quarter" idx="11"/>
          </p:nvPr>
        </p:nvSpPr>
        <p:spPr>
          <a:xfrm>
            <a:off x="1291857" y="2370301"/>
            <a:ext cx="13696999" cy="2995784"/>
          </a:xfrm>
        </p:spPr>
        <p:txBody>
          <a:bodyPr>
            <a:normAutofit/>
          </a:bodyPr>
          <a:lstStyle/>
          <a:p>
            <a:pPr>
              <a:lnSpc>
                <a:spcPct val="115000"/>
              </a:lnSpc>
            </a:pPr>
            <a:r>
              <a:rPr lang="en-US" dirty="0">
                <a:solidFill>
                  <a:srgbClr val="404040"/>
                </a:solidFill>
                <a:ea typeface="Open Sans"/>
                <a:cs typeface="Open Sans"/>
              </a:rPr>
              <a:t>Demonstrate how ChatGPT works beyond text.</a:t>
            </a:r>
          </a:p>
          <a:p>
            <a:pPr>
              <a:lnSpc>
                <a:spcPct val="115000"/>
              </a:lnSpc>
            </a:pPr>
            <a:endParaRPr lang="en-US" dirty="0">
              <a:solidFill>
                <a:srgbClr val="404040"/>
              </a:solidFill>
              <a:ea typeface="Open Sans"/>
              <a:cs typeface="Open Sans"/>
            </a:endParaRPr>
          </a:p>
          <a:p>
            <a:pPr>
              <a:lnSpc>
                <a:spcPct val="115000"/>
              </a:lnSpc>
            </a:pPr>
            <a:r>
              <a:rPr lang="en-US" dirty="0">
                <a:solidFill>
                  <a:srgbClr val="404040"/>
                </a:solidFill>
                <a:ea typeface="Open Sans"/>
                <a:cs typeface="Open Sans"/>
              </a:rPr>
              <a:t>In this demo, our objective is to delve into the realm of multimodal tasks, where ChatGPT will be equipped to handle both visual and textual inputs concurrently. </a:t>
            </a:r>
          </a:p>
          <a:p>
            <a:pPr>
              <a:lnSpc>
                <a:spcPct val="115000"/>
              </a:lnSpc>
            </a:pPr>
            <a:endParaRPr lang="en-US" dirty="0">
              <a:solidFill>
                <a:srgbClr val="404040"/>
              </a:solidFill>
              <a:ea typeface="Open Sans"/>
              <a:cs typeface="Open Sans"/>
            </a:endParaRPr>
          </a:p>
          <a:p>
            <a:pPr>
              <a:lnSpc>
                <a:spcPct val="115000"/>
              </a:lnSpc>
            </a:pPr>
            <a:r>
              <a:rPr lang="en-US" dirty="0">
                <a:solidFill>
                  <a:srgbClr val="404040"/>
                </a:solidFill>
                <a:ea typeface="Open Sans"/>
                <a:cs typeface="Open Sans"/>
              </a:rPr>
              <a:t>Through this endeavor, we aim to showcase the potential of ChatGPT in addressing complex multimodal tasks and advancing the capabilities of GenAI systems. </a:t>
            </a:r>
          </a:p>
          <a:p>
            <a:pPr>
              <a:lnSpc>
                <a:spcPct val="115000"/>
              </a:lnSpc>
            </a:pPr>
            <a:endParaRPr lang="en-US" dirty="0">
              <a:solidFill>
                <a:srgbClr val="404040"/>
              </a:solidFill>
              <a:ea typeface="Open Sans"/>
              <a:cs typeface="Open Sans"/>
            </a:endParaRPr>
          </a:p>
          <a:p>
            <a:pPr>
              <a:lnSpc>
                <a:spcPct val="115000"/>
              </a:lnSpc>
            </a:pPr>
            <a:endParaRPr lang="en-US" dirty="0">
              <a:solidFill>
                <a:srgbClr val="404040"/>
              </a:solidFill>
              <a:ea typeface="Open Sans"/>
              <a:cs typeface="Open Sans"/>
            </a:endParaRPr>
          </a:p>
        </p:txBody>
      </p:sp>
      <p:sp>
        <p:nvSpPr>
          <p:cNvPr id="4" name="Text Placeholder 3">
            <a:extLst>
              <a:ext uri="{FF2B5EF4-FFF2-40B4-BE49-F238E27FC236}">
                <a16:creationId xmlns:a16="http://schemas.microsoft.com/office/drawing/2014/main" id="{A18B1E9D-C859-B4E4-2587-A011765757A7}"/>
              </a:ext>
            </a:extLst>
          </p:cNvPr>
          <p:cNvSpPr>
            <a:spLocks noGrp="1"/>
          </p:cNvSpPr>
          <p:nvPr>
            <p:ph type="body" sz="quarter" idx="14"/>
          </p:nvPr>
        </p:nvSpPr>
        <p:spPr/>
        <p:txBody>
          <a:bodyPr/>
          <a:lstStyle/>
          <a:p>
            <a:r>
              <a:rPr lang="en-IN"/>
              <a:t>10</a:t>
            </a:r>
            <a:endParaRPr lang="en-US"/>
          </a:p>
        </p:txBody>
      </p:sp>
      <p:sp>
        <p:nvSpPr>
          <p:cNvPr id="5" name="Rectangle: Rounded Corners 4">
            <a:extLst>
              <a:ext uri="{FF2B5EF4-FFF2-40B4-BE49-F238E27FC236}">
                <a16:creationId xmlns:a16="http://schemas.microsoft.com/office/drawing/2014/main" id="{A4D0412B-BBB9-B81B-A1E6-150930A07CEB}"/>
              </a:ext>
            </a:extLst>
          </p:cNvPr>
          <p:cNvSpPr/>
          <p:nvPr/>
        </p:nvSpPr>
        <p:spPr>
          <a:xfrm>
            <a:off x="1567013" y="6208295"/>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a:solidFill>
                  <a:srgbClr val="404040"/>
                </a:solidFill>
                <a:latin typeface="Open Sans" panose="020B0606030504020204" pitchFamily="34" charset="0"/>
              </a:rPr>
              <a:t>Note: </a:t>
            </a:r>
            <a:r>
              <a:rPr lang="en-IN" sz="2200">
                <a:solidFill>
                  <a:srgbClr val="404040"/>
                </a:solidFill>
                <a:latin typeface="Open Sans" panose="020B0606030504020204" pitchFamily="34" charset="0"/>
              </a:rPr>
              <a:t>Please download the demo documents from the LMS</a:t>
            </a:r>
            <a:r>
              <a:rPr lang="en-IN" sz="2200" b="1">
                <a:solidFill>
                  <a:srgbClr val="404040"/>
                </a:solidFill>
                <a:latin typeface="Open Sans" panose="020B0606030504020204" pitchFamily="34" charset="0"/>
              </a:rPr>
              <a:t> Reference Material Section </a:t>
            </a:r>
            <a:r>
              <a:rPr lang="en-IN" sz="2200">
                <a:solidFill>
                  <a:srgbClr val="404040"/>
                </a:solidFill>
                <a:latin typeface="Open Sans" panose="020B0606030504020204" pitchFamily="34" charset="0"/>
              </a:rPr>
              <a:t>for a detailed explanation.</a:t>
            </a:r>
            <a:endParaRPr lang="en-US" sz="220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4138042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3" name="Text Placeholder 2">
            <a:extLst>
              <a:ext uri="{FF2B5EF4-FFF2-40B4-BE49-F238E27FC236}">
                <a16:creationId xmlns:a16="http://schemas.microsoft.com/office/drawing/2014/main" id="{C60C7ACD-CDC1-8359-1680-9560358405D4}"/>
              </a:ext>
            </a:extLst>
          </p:cNvPr>
          <p:cNvSpPr>
            <a:spLocks noGrp="1"/>
          </p:cNvSpPr>
          <p:nvPr>
            <p:ph type="body" sz="quarter" idx="12"/>
          </p:nvPr>
        </p:nvSpPr>
        <p:spPr>
          <a:xfrm>
            <a:off x="8128000" y="3768333"/>
            <a:ext cx="7315200" cy="1226554"/>
          </a:xfrm>
        </p:spPr>
        <p:txBody>
          <a:bodyPr/>
          <a:lstStyle/>
          <a:p>
            <a:pPr>
              <a:lnSpc>
                <a:spcPct val="113999"/>
              </a:lnSpc>
            </a:pPr>
            <a:r>
              <a:rPr lang="en-US" dirty="0">
                <a:solidFill>
                  <a:srgbClr val="404040"/>
                </a:solidFill>
                <a:latin typeface="Open Sans"/>
                <a:ea typeface="Open Sans"/>
                <a:cs typeface="Open Sans"/>
              </a:rPr>
              <a:t>Why do you think generative AI is causing such a disruption across various industries when AI technology has been around for years?</a:t>
            </a:r>
            <a:endParaRPr lang="en-US" dirty="0"/>
          </a:p>
        </p:txBody>
      </p:sp>
    </p:spTree>
    <p:custDataLst>
      <p:tags r:id="rId1"/>
    </p:custDataLst>
    <p:extLst>
      <p:ext uri="{BB962C8B-B14F-4D97-AF65-F5344CB8AC3E}">
        <p14:creationId xmlns:p14="http://schemas.microsoft.com/office/powerpoint/2010/main" val="102420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a:xfrm>
            <a:off x="2421576" y="349071"/>
            <a:ext cx="9696532" cy="646426"/>
          </a:xfrm>
        </p:spPr>
        <p:txBody>
          <a:bodyPr/>
          <a:lstStyle/>
          <a:p>
            <a:r>
              <a:rPr lang="en-US"/>
              <a:t>Customer Feedback Analysis Using ChatGPT-4</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a:xfrm>
            <a:off x="1291857" y="2370301"/>
            <a:ext cx="13696999" cy="3293900"/>
          </a:xfrm>
        </p:spPr>
        <p:txBody>
          <a:bodyPr>
            <a:normAutofit lnSpcReduction="10000"/>
          </a:bodyPr>
          <a:lstStyle/>
          <a:p>
            <a:pPr algn="l"/>
            <a:r>
              <a:rPr lang="en-US" i="0" dirty="0">
                <a:effectLst/>
                <a:highlight>
                  <a:srgbClr val="FFFFFF"/>
                </a:highlight>
                <a:latin typeface="+mj-lt"/>
              </a:rPr>
              <a:t>Demonstrate how to use ChatGPT to categorize customer feedback into positive, negative, constructive, or neutral sentiments and visualize the results.</a:t>
            </a:r>
          </a:p>
          <a:p>
            <a:pPr algn="l"/>
            <a:endParaRPr lang="en-US" i="0" dirty="0">
              <a:effectLst/>
              <a:highlight>
                <a:srgbClr val="FFFFFF"/>
              </a:highlight>
              <a:latin typeface="+mj-lt"/>
            </a:endParaRPr>
          </a:p>
          <a:p>
            <a:pPr algn="l"/>
            <a:r>
              <a:rPr lang="en-US" i="0" dirty="0">
                <a:effectLst/>
                <a:highlight>
                  <a:srgbClr val="FFFFFF"/>
                </a:highlight>
                <a:latin typeface="+mj-lt"/>
              </a:rPr>
              <a:t>As a data analyst at a large e-commerce company, your task is to analyze the customer feedback collected after a major sales event. The objective is to identify areas of success and opportunities for improvement, thereby aiding the company in enhancing its future sales strategies.</a:t>
            </a:r>
          </a:p>
          <a:p>
            <a:pPr algn="l"/>
            <a:endParaRPr lang="en-US" i="0" dirty="0">
              <a:effectLst/>
              <a:highlight>
                <a:srgbClr val="FFFFFF"/>
              </a:highlight>
              <a:latin typeface="+mj-lt"/>
            </a:endParaRPr>
          </a:p>
          <a:p>
            <a:pPr algn="l"/>
            <a:r>
              <a:rPr lang="en-US" i="0" dirty="0">
                <a:effectLst/>
                <a:highlight>
                  <a:srgbClr val="FFFFFF"/>
                </a:highlight>
                <a:latin typeface="+mj-lt"/>
              </a:rPr>
              <a:t>To address this, let's explore a demo where we'll experiment with using ChatGPT prompts to tackle this issue.</a:t>
            </a:r>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a:t>10</a:t>
            </a:r>
            <a:endParaRPr lang="en-US"/>
          </a:p>
        </p:txBody>
      </p:sp>
      <p:sp>
        <p:nvSpPr>
          <p:cNvPr id="5" name="Rectangle: Rounded Corners 4">
            <a:extLst>
              <a:ext uri="{FF2B5EF4-FFF2-40B4-BE49-F238E27FC236}">
                <a16:creationId xmlns:a16="http://schemas.microsoft.com/office/drawing/2014/main" id="{6D94A210-B905-BC7C-5A9E-8F47C44031AB}"/>
              </a:ext>
            </a:extLst>
          </p:cNvPr>
          <p:cNvSpPr/>
          <p:nvPr/>
        </p:nvSpPr>
        <p:spPr>
          <a:xfrm>
            <a:off x="1567013" y="6136109"/>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a:solidFill>
                  <a:srgbClr val="404040"/>
                </a:solidFill>
                <a:latin typeface="Open Sans" panose="020B0606030504020204" pitchFamily="34" charset="0"/>
              </a:rPr>
              <a:t>Note: </a:t>
            </a:r>
            <a:r>
              <a:rPr lang="en-IN" sz="2200">
                <a:solidFill>
                  <a:srgbClr val="404040"/>
                </a:solidFill>
                <a:latin typeface="Open Sans" panose="020B0606030504020204" pitchFamily="34" charset="0"/>
              </a:rPr>
              <a:t>Please download the demo documents from the LMS </a:t>
            </a:r>
            <a:r>
              <a:rPr lang="en-IN" sz="2200" b="1">
                <a:solidFill>
                  <a:srgbClr val="404040"/>
                </a:solidFill>
                <a:latin typeface="Open Sans" panose="020B0606030504020204" pitchFamily="34" charset="0"/>
              </a:rPr>
              <a:t>Reference Material Section </a:t>
            </a:r>
            <a:r>
              <a:rPr lang="en-IN" sz="2200">
                <a:solidFill>
                  <a:srgbClr val="404040"/>
                </a:solidFill>
                <a:latin typeface="Open Sans" panose="020B0606030504020204" pitchFamily="34" charset="0"/>
              </a:rPr>
              <a:t>for a detailed explanation.</a:t>
            </a:r>
            <a:endParaRPr lang="en-US" sz="220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3735931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D445B6F-B273-EA1D-434D-2B2162F8F955}"/>
              </a:ext>
            </a:extLst>
          </p:cNvPr>
          <p:cNvSpPr>
            <a:spLocks noGrp="1"/>
          </p:cNvSpPr>
          <p:nvPr>
            <p:ph type="body" idx="10"/>
          </p:nvPr>
        </p:nvSpPr>
        <p:spPr/>
        <p:txBody>
          <a:bodyPr/>
          <a:lstStyle/>
          <a:p>
            <a:r>
              <a:rPr lang="en-IN"/>
              <a:t>Explore Powerful GPTs</a:t>
            </a:r>
          </a:p>
        </p:txBody>
      </p:sp>
    </p:spTree>
    <p:custDataLst>
      <p:tags r:id="rId1"/>
    </p:custDataLst>
    <p:extLst>
      <p:ext uri="{BB962C8B-B14F-4D97-AF65-F5344CB8AC3E}">
        <p14:creationId xmlns:p14="http://schemas.microsoft.com/office/powerpoint/2010/main" val="3815224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0E9E5AF-A66C-DDA5-D954-3EF9E26E87CB}"/>
              </a:ext>
            </a:extLst>
          </p:cNvPr>
          <p:cNvSpPr>
            <a:spLocks noGrp="1"/>
          </p:cNvSpPr>
          <p:nvPr>
            <p:ph type="body" idx="10"/>
          </p:nvPr>
        </p:nvSpPr>
        <p:spPr/>
        <p:txBody>
          <a:bodyPr/>
          <a:lstStyle/>
          <a:p>
            <a:r>
              <a:rPr lang="en-US" dirty="0"/>
              <a:t>Here is a comparison highlighting key differences:</a:t>
            </a:r>
            <a:endParaRPr lang="en-IN" dirty="0"/>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Comparison between ChatGPT 3.5,4, and 4o</a:t>
            </a:r>
          </a:p>
        </p:txBody>
      </p:sp>
      <p:graphicFrame>
        <p:nvGraphicFramePr>
          <p:cNvPr id="4" name="Table 3">
            <a:extLst>
              <a:ext uri="{FF2B5EF4-FFF2-40B4-BE49-F238E27FC236}">
                <a16:creationId xmlns:a16="http://schemas.microsoft.com/office/drawing/2014/main" id="{84826D23-22CE-E8B7-8A85-3B34FB83AF73}"/>
              </a:ext>
            </a:extLst>
          </p:cNvPr>
          <p:cNvGraphicFramePr>
            <a:graphicFrameLocks noGrp="1"/>
          </p:cNvGraphicFramePr>
          <p:nvPr/>
        </p:nvGraphicFramePr>
        <p:xfrm>
          <a:off x="1291857" y="2267229"/>
          <a:ext cx="13697000" cy="6060447"/>
        </p:xfrm>
        <a:graphic>
          <a:graphicData uri="http://schemas.openxmlformats.org/drawingml/2006/table">
            <a:tbl>
              <a:tblPr firstRow="1" bandRow="1">
                <a:tableStyleId>{5C22544A-7EE6-4342-B048-85BDC9FD1C3A}</a:tableStyleId>
              </a:tblPr>
              <a:tblGrid>
                <a:gridCol w="3133406">
                  <a:extLst>
                    <a:ext uri="{9D8B030D-6E8A-4147-A177-3AD203B41FA5}">
                      <a16:colId xmlns:a16="http://schemas.microsoft.com/office/drawing/2014/main" val="1004245677"/>
                    </a:ext>
                  </a:extLst>
                </a:gridCol>
                <a:gridCol w="3327026">
                  <a:extLst>
                    <a:ext uri="{9D8B030D-6E8A-4147-A177-3AD203B41FA5}">
                      <a16:colId xmlns:a16="http://schemas.microsoft.com/office/drawing/2014/main" val="933874032"/>
                    </a:ext>
                  </a:extLst>
                </a:gridCol>
                <a:gridCol w="3532095">
                  <a:extLst>
                    <a:ext uri="{9D8B030D-6E8A-4147-A177-3AD203B41FA5}">
                      <a16:colId xmlns:a16="http://schemas.microsoft.com/office/drawing/2014/main" val="1107532293"/>
                    </a:ext>
                  </a:extLst>
                </a:gridCol>
                <a:gridCol w="3704473">
                  <a:extLst>
                    <a:ext uri="{9D8B030D-6E8A-4147-A177-3AD203B41FA5}">
                      <a16:colId xmlns:a16="http://schemas.microsoft.com/office/drawing/2014/main" val="2774188106"/>
                    </a:ext>
                  </a:extLst>
                </a:gridCol>
              </a:tblGrid>
              <a:tr h="810687">
                <a:tc>
                  <a:txBody>
                    <a:bodyPr/>
                    <a:lstStyle/>
                    <a:p>
                      <a:pPr algn="ctr"/>
                      <a:r>
                        <a:rPr lang="en-IN" sz="2100" b="1" dirty="0">
                          <a:solidFill>
                            <a:schemeClr val="bg1"/>
                          </a:solidFill>
                        </a:rPr>
                        <a:t>Feature</a:t>
                      </a:r>
                    </a:p>
                  </a:txBody>
                  <a:tcPr marL="104694" marR="104694" marT="52347" marB="52347" anchor="ctr"/>
                </a:tc>
                <a:tc>
                  <a:txBody>
                    <a:bodyPr/>
                    <a:lstStyle/>
                    <a:p>
                      <a:pPr algn="ctr"/>
                      <a:r>
                        <a:rPr lang="en-IN" sz="2100" dirty="0"/>
                        <a:t>ChatGPT-3.5</a:t>
                      </a:r>
                    </a:p>
                  </a:txBody>
                  <a:tcPr marL="104694" marR="104694" marT="52347" marB="52347" anchor="ctr"/>
                </a:tc>
                <a:tc>
                  <a:txBody>
                    <a:bodyPr/>
                    <a:lstStyle/>
                    <a:p>
                      <a:pPr algn="ctr"/>
                      <a:r>
                        <a:rPr lang="en-IN" sz="2100" dirty="0"/>
                        <a:t>ChatGPT-4</a:t>
                      </a:r>
                    </a:p>
                  </a:txBody>
                  <a:tcPr marL="104694" marR="104694" marT="52347" marB="52347" anchor="ctr"/>
                </a:tc>
                <a:tc>
                  <a:txBody>
                    <a:bodyPr/>
                    <a:lstStyle/>
                    <a:p>
                      <a:pPr algn="ctr"/>
                      <a:r>
                        <a:rPr lang="en-IN" sz="2100" dirty="0"/>
                        <a:t>ChatGPT-4-turbo (4o)</a:t>
                      </a:r>
                    </a:p>
                  </a:txBody>
                  <a:tcPr marL="104694" marR="104694" marT="52347" marB="52347" anchor="ctr"/>
                </a:tc>
                <a:extLst>
                  <a:ext uri="{0D108BD9-81ED-4DB2-BD59-A6C34878D82A}">
                    <a16:rowId xmlns:a16="http://schemas.microsoft.com/office/drawing/2014/main" val="3820450410"/>
                  </a:ext>
                </a:extLst>
              </a:tr>
              <a:tr h="672815">
                <a:tc>
                  <a:txBody>
                    <a:bodyPr/>
                    <a:lstStyle/>
                    <a:p>
                      <a:pPr algn="ctr"/>
                      <a:r>
                        <a:rPr lang="en-IN" sz="2100" b="1" dirty="0">
                          <a:solidFill>
                            <a:schemeClr val="tx1">
                              <a:lumMod val="75000"/>
                              <a:lumOff val="25000"/>
                            </a:schemeClr>
                          </a:solidFill>
                        </a:rPr>
                        <a:t>Model size</a:t>
                      </a:r>
                    </a:p>
                  </a:txBody>
                  <a:tcPr marL="104694" marR="104694" marT="52347" marB="52347" anchor="ctr"/>
                </a:tc>
                <a:tc>
                  <a:txBody>
                    <a:bodyPr/>
                    <a:lstStyle/>
                    <a:p>
                      <a:pPr algn="ctr"/>
                      <a:r>
                        <a:rPr lang="en-IN" sz="2100" dirty="0">
                          <a:solidFill>
                            <a:schemeClr val="tx1">
                              <a:lumMod val="75000"/>
                              <a:lumOff val="25000"/>
                            </a:schemeClr>
                          </a:solidFill>
                        </a:rPr>
                        <a:t>Medium</a:t>
                      </a:r>
                    </a:p>
                  </a:txBody>
                  <a:tcPr marL="104694" marR="104694" marT="52347" marB="52347" anchor="ctr"/>
                </a:tc>
                <a:tc>
                  <a:txBody>
                    <a:bodyPr/>
                    <a:lstStyle/>
                    <a:p>
                      <a:pPr algn="ctr"/>
                      <a:r>
                        <a:rPr lang="en-IN" sz="2100" dirty="0">
                          <a:solidFill>
                            <a:schemeClr val="tx1">
                              <a:lumMod val="75000"/>
                              <a:lumOff val="25000"/>
                            </a:schemeClr>
                          </a:solidFill>
                        </a:rPr>
                        <a:t>Large</a:t>
                      </a:r>
                    </a:p>
                  </a:txBody>
                  <a:tcPr marL="104694" marR="104694" marT="52347" marB="52347" anchor="ctr"/>
                </a:tc>
                <a:tc>
                  <a:txBody>
                    <a:bodyPr/>
                    <a:lstStyle/>
                    <a:p>
                      <a:pPr algn="ctr"/>
                      <a:r>
                        <a:rPr lang="en-IN" sz="2100" dirty="0">
                          <a:solidFill>
                            <a:schemeClr val="tx1">
                              <a:lumMod val="75000"/>
                              <a:lumOff val="25000"/>
                            </a:schemeClr>
                          </a:solidFill>
                        </a:rPr>
                        <a:t>Large</a:t>
                      </a:r>
                    </a:p>
                  </a:txBody>
                  <a:tcPr marL="104694" marR="104694" marT="52347" marB="52347" anchor="ctr"/>
                </a:tc>
                <a:extLst>
                  <a:ext uri="{0D108BD9-81ED-4DB2-BD59-A6C34878D82A}">
                    <a16:rowId xmlns:a16="http://schemas.microsoft.com/office/drawing/2014/main" val="1824930784"/>
                  </a:ext>
                </a:extLst>
              </a:tr>
              <a:tr h="672815">
                <a:tc>
                  <a:txBody>
                    <a:bodyPr/>
                    <a:lstStyle/>
                    <a:p>
                      <a:pPr algn="ctr"/>
                      <a:r>
                        <a:rPr lang="en-IN" sz="2100" b="1" dirty="0">
                          <a:solidFill>
                            <a:schemeClr val="tx1">
                              <a:lumMod val="75000"/>
                              <a:lumOff val="25000"/>
                            </a:schemeClr>
                          </a:solidFill>
                        </a:rPr>
                        <a:t>Context length</a:t>
                      </a:r>
                    </a:p>
                  </a:txBody>
                  <a:tcPr marL="104694" marR="104694" marT="52347" marB="52347" anchor="ctr"/>
                </a:tc>
                <a:tc>
                  <a:txBody>
                    <a:bodyPr/>
                    <a:lstStyle/>
                    <a:p>
                      <a:pPr algn="ctr"/>
                      <a:r>
                        <a:rPr lang="en-IN" sz="2100" dirty="0">
                          <a:solidFill>
                            <a:schemeClr val="tx1">
                              <a:lumMod val="75000"/>
                              <a:lumOff val="25000"/>
                            </a:schemeClr>
                          </a:solidFill>
                        </a:rPr>
                        <a:t>Up to 4,096 tokens</a:t>
                      </a:r>
                    </a:p>
                  </a:txBody>
                  <a:tcPr marL="104694" marR="104694" marT="52347" marB="52347" anchor="ctr"/>
                </a:tc>
                <a:tc>
                  <a:txBody>
                    <a:bodyPr/>
                    <a:lstStyle/>
                    <a:p>
                      <a:pPr algn="ctr"/>
                      <a:r>
                        <a:rPr lang="en-IN" sz="2100" dirty="0">
                          <a:solidFill>
                            <a:schemeClr val="tx1">
                              <a:lumMod val="75000"/>
                              <a:lumOff val="25000"/>
                            </a:schemeClr>
                          </a:solidFill>
                        </a:rPr>
                        <a:t>Up to 8,192 tokens</a:t>
                      </a:r>
                    </a:p>
                  </a:txBody>
                  <a:tcPr marL="104694" marR="104694" marT="52347" marB="52347" anchor="ctr"/>
                </a:tc>
                <a:tc>
                  <a:txBody>
                    <a:bodyPr/>
                    <a:lstStyle/>
                    <a:p>
                      <a:pPr algn="ctr"/>
                      <a:r>
                        <a:rPr lang="en-IN" sz="2100" dirty="0">
                          <a:solidFill>
                            <a:schemeClr val="tx1">
                              <a:lumMod val="75000"/>
                              <a:lumOff val="25000"/>
                            </a:schemeClr>
                          </a:solidFill>
                        </a:rPr>
                        <a:t>Up to 128,000 tokens</a:t>
                      </a:r>
                    </a:p>
                  </a:txBody>
                  <a:tcPr marL="104694" marR="104694" marT="52347" marB="52347" anchor="ctr"/>
                </a:tc>
                <a:extLst>
                  <a:ext uri="{0D108BD9-81ED-4DB2-BD59-A6C34878D82A}">
                    <a16:rowId xmlns:a16="http://schemas.microsoft.com/office/drawing/2014/main" val="2232018648"/>
                  </a:ext>
                </a:extLst>
              </a:tr>
              <a:tr h="672815">
                <a:tc>
                  <a:txBody>
                    <a:bodyPr/>
                    <a:lstStyle/>
                    <a:p>
                      <a:pPr algn="ctr"/>
                      <a:r>
                        <a:rPr lang="en-IN" sz="2100" b="1" dirty="0">
                          <a:solidFill>
                            <a:schemeClr val="tx1">
                              <a:lumMod val="75000"/>
                              <a:lumOff val="25000"/>
                            </a:schemeClr>
                          </a:solidFill>
                        </a:rPr>
                        <a:t>Speed</a:t>
                      </a:r>
                    </a:p>
                  </a:txBody>
                  <a:tcPr marL="104694" marR="104694" marT="52347" marB="52347" anchor="ctr"/>
                </a:tc>
                <a:tc>
                  <a:txBody>
                    <a:bodyPr/>
                    <a:lstStyle/>
                    <a:p>
                      <a:pPr algn="ctr"/>
                      <a:r>
                        <a:rPr lang="en-IN" sz="2100" dirty="0">
                          <a:solidFill>
                            <a:schemeClr val="tx1">
                              <a:lumMod val="75000"/>
                              <a:lumOff val="25000"/>
                            </a:schemeClr>
                          </a:solidFill>
                        </a:rPr>
                        <a:t>Fast</a:t>
                      </a:r>
                    </a:p>
                  </a:txBody>
                  <a:tcPr marL="104694" marR="104694" marT="52347" marB="52347" anchor="ctr"/>
                </a:tc>
                <a:tc>
                  <a:txBody>
                    <a:bodyPr/>
                    <a:lstStyle/>
                    <a:p>
                      <a:pPr algn="ctr"/>
                      <a:r>
                        <a:rPr lang="en-IN" sz="2100" dirty="0">
                          <a:solidFill>
                            <a:schemeClr val="tx1">
                              <a:lumMod val="75000"/>
                              <a:lumOff val="25000"/>
                            </a:schemeClr>
                          </a:solidFill>
                        </a:rPr>
                        <a:t>Slower than 3.5</a:t>
                      </a:r>
                    </a:p>
                  </a:txBody>
                  <a:tcPr marL="104694" marR="104694" marT="52347" marB="52347" anchor="ctr"/>
                </a:tc>
                <a:tc>
                  <a:txBody>
                    <a:bodyPr/>
                    <a:lstStyle/>
                    <a:p>
                      <a:pPr algn="ctr"/>
                      <a:r>
                        <a:rPr lang="en-IN" sz="2100" dirty="0">
                          <a:solidFill>
                            <a:schemeClr val="tx1">
                              <a:lumMod val="75000"/>
                              <a:lumOff val="25000"/>
                            </a:schemeClr>
                          </a:solidFill>
                        </a:rPr>
                        <a:t>Faster than 4</a:t>
                      </a:r>
                    </a:p>
                  </a:txBody>
                  <a:tcPr marL="104694" marR="104694" marT="52347" marB="52347" anchor="ctr"/>
                </a:tc>
                <a:extLst>
                  <a:ext uri="{0D108BD9-81ED-4DB2-BD59-A6C34878D82A}">
                    <a16:rowId xmlns:a16="http://schemas.microsoft.com/office/drawing/2014/main" val="3089983391"/>
                  </a:ext>
                </a:extLst>
              </a:tr>
              <a:tr h="1065414">
                <a:tc>
                  <a:txBody>
                    <a:bodyPr/>
                    <a:lstStyle/>
                    <a:p>
                      <a:pPr algn="ctr"/>
                      <a:r>
                        <a:rPr lang="en-IN" sz="2100" b="1" dirty="0">
                          <a:solidFill>
                            <a:schemeClr val="tx1">
                              <a:lumMod val="75000"/>
                              <a:lumOff val="25000"/>
                            </a:schemeClr>
                          </a:solidFill>
                        </a:rPr>
                        <a:t>Use cases</a:t>
                      </a:r>
                    </a:p>
                  </a:txBody>
                  <a:tcPr marL="104694" marR="104694" marT="52347" marB="52347" anchor="ctr"/>
                </a:tc>
                <a:tc>
                  <a:txBody>
                    <a:bodyPr/>
                    <a:lstStyle/>
                    <a:p>
                      <a:pPr algn="ctr"/>
                      <a:r>
                        <a:rPr lang="en-IN" sz="2100" dirty="0">
                          <a:solidFill>
                            <a:schemeClr val="tx1">
                              <a:lumMod val="75000"/>
                              <a:lumOff val="25000"/>
                            </a:schemeClr>
                          </a:solidFill>
                        </a:rPr>
                        <a:t>General conversation, </a:t>
                      </a:r>
                    </a:p>
                    <a:p>
                      <a:pPr algn="ctr"/>
                      <a:r>
                        <a:rPr lang="en-IN" sz="2100" dirty="0">
                          <a:solidFill>
                            <a:schemeClr val="tx1">
                              <a:lumMod val="75000"/>
                              <a:lumOff val="25000"/>
                            </a:schemeClr>
                          </a:solidFill>
                        </a:rPr>
                        <a:t>basic tasks</a:t>
                      </a:r>
                    </a:p>
                  </a:txBody>
                  <a:tcPr marL="104694" marR="104694" marT="52347" marB="52347" anchor="ctr"/>
                </a:tc>
                <a:tc>
                  <a:txBody>
                    <a:bodyPr/>
                    <a:lstStyle/>
                    <a:p>
                      <a:pPr algn="ctr"/>
                      <a:r>
                        <a:rPr lang="en-IN" sz="2100" dirty="0">
                          <a:solidFill>
                            <a:schemeClr val="tx1">
                              <a:lumMod val="75000"/>
                              <a:lumOff val="25000"/>
                            </a:schemeClr>
                          </a:solidFill>
                        </a:rPr>
                        <a:t>Complex tasks, </a:t>
                      </a:r>
                    </a:p>
                    <a:p>
                      <a:pPr algn="ctr"/>
                      <a:r>
                        <a:rPr lang="en-IN" sz="2100" dirty="0">
                          <a:solidFill>
                            <a:schemeClr val="tx1">
                              <a:lumMod val="75000"/>
                              <a:lumOff val="25000"/>
                            </a:schemeClr>
                          </a:solidFill>
                        </a:rPr>
                        <a:t>nuanced understanding</a:t>
                      </a:r>
                    </a:p>
                  </a:txBody>
                  <a:tcPr marL="104694" marR="104694" marT="52347" marB="52347" anchor="ctr"/>
                </a:tc>
                <a:tc>
                  <a:txBody>
                    <a:bodyPr/>
                    <a:lstStyle/>
                    <a:p>
                      <a:pPr algn="ctr"/>
                      <a:r>
                        <a:rPr lang="en-IN" sz="2100" dirty="0">
                          <a:solidFill>
                            <a:schemeClr val="tx1">
                              <a:lumMod val="75000"/>
                              <a:lumOff val="25000"/>
                            </a:schemeClr>
                          </a:solidFill>
                        </a:rPr>
                        <a:t>Complex tasks, </a:t>
                      </a:r>
                    </a:p>
                    <a:p>
                      <a:pPr algn="ctr"/>
                      <a:r>
                        <a:rPr lang="en-IN" sz="2100" dirty="0">
                          <a:solidFill>
                            <a:schemeClr val="tx1">
                              <a:lumMod val="75000"/>
                              <a:lumOff val="25000"/>
                            </a:schemeClr>
                          </a:solidFill>
                        </a:rPr>
                        <a:t>faster responses</a:t>
                      </a:r>
                    </a:p>
                  </a:txBody>
                  <a:tcPr marL="104694" marR="104694" marT="52347" marB="52347" anchor="ctr"/>
                </a:tc>
                <a:extLst>
                  <a:ext uri="{0D108BD9-81ED-4DB2-BD59-A6C34878D82A}">
                    <a16:rowId xmlns:a16="http://schemas.microsoft.com/office/drawing/2014/main" val="3311191102"/>
                  </a:ext>
                </a:extLst>
              </a:tr>
              <a:tr h="986118">
                <a:tc>
                  <a:txBody>
                    <a:bodyPr/>
                    <a:lstStyle/>
                    <a:p>
                      <a:pPr algn="ctr"/>
                      <a:r>
                        <a:rPr lang="en-IN" sz="2100" b="1" dirty="0">
                          <a:solidFill>
                            <a:schemeClr val="tx1">
                              <a:lumMod val="75000"/>
                              <a:lumOff val="25000"/>
                            </a:schemeClr>
                          </a:solidFill>
                        </a:rPr>
                        <a:t>Optimizations</a:t>
                      </a:r>
                    </a:p>
                  </a:txBody>
                  <a:tcPr marL="104694" marR="104694" marT="52347" marB="52347" anchor="ctr"/>
                </a:tc>
                <a:tc>
                  <a:txBody>
                    <a:bodyPr/>
                    <a:lstStyle/>
                    <a:p>
                      <a:pPr algn="ctr"/>
                      <a:r>
                        <a:rPr lang="en-IN" sz="2100" dirty="0">
                          <a:solidFill>
                            <a:schemeClr val="tx1">
                              <a:lumMod val="75000"/>
                              <a:lumOff val="25000"/>
                            </a:schemeClr>
                          </a:solidFill>
                        </a:rPr>
                        <a:t>Basic</a:t>
                      </a:r>
                    </a:p>
                  </a:txBody>
                  <a:tcPr marL="104694" marR="104694" marT="52347" marB="52347" anchor="ctr"/>
                </a:tc>
                <a:tc>
                  <a:txBody>
                    <a:bodyPr/>
                    <a:lstStyle/>
                    <a:p>
                      <a:pPr algn="ctr"/>
                      <a:r>
                        <a:rPr lang="en-IN" sz="2100" dirty="0">
                          <a:solidFill>
                            <a:schemeClr val="tx1">
                              <a:lumMod val="75000"/>
                              <a:lumOff val="25000"/>
                            </a:schemeClr>
                          </a:solidFill>
                        </a:rPr>
                        <a:t>Advanced</a:t>
                      </a:r>
                    </a:p>
                  </a:txBody>
                  <a:tcPr marL="104694" marR="104694" marT="52347" marB="52347" anchor="ctr"/>
                </a:tc>
                <a:tc>
                  <a:txBody>
                    <a:bodyPr/>
                    <a:lstStyle/>
                    <a:p>
                      <a:pPr algn="ctr"/>
                      <a:r>
                        <a:rPr lang="en-IN" sz="2100" dirty="0">
                          <a:solidFill>
                            <a:schemeClr val="tx1">
                              <a:lumMod val="75000"/>
                              <a:lumOff val="25000"/>
                            </a:schemeClr>
                          </a:solidFill>
                        </a:rPr>
                        <a:t>Turbocharged for efficiency</a:t>
                      </a:r>
                    </a:p>
                  </a:txBody>
                  <a:tcPr marL="104694" marR="104694" marT="52347" marB="52347" anchor="ctr"/>
                </a:tc>
                <a:extLst>
                  <a:ext uri="{0D108BD9-81ED-4DB2-BD59-A6C34878D82A}">
                    <a16:rowId xmlns:a16="http://schemas.microsoft.com/office/drawing/2014/main" val="756515500"/>
                  </a:ext>
                </a:extLst>
              </a:tr>
              <a:tr h="1179783">
                <a:tc>
                  <a:txBody>
                    <a:bodyPr/>
                    <a:lstStyle/>
                    <a:p>
                      <a:pPr algn="ctr"/>
                      <a:r>
                        <a:rPr lang="en-IN" sz="2100" b="1" dirty="0">
                          <a:solidFill>
                            <a:schemeClr val="tx1">
                              <a:lumMod val="75000"/>
                              <a:lumOff val="25000"/>
                            </a:schemeClr>
                          </a:solidFill>
                        </a:rPr>
                        <a:t>Multimodal capabilities</a:t>
                      </a:r>
                    </a:p>
                  </a:txBody>
                  <a:tcPr marL="104694" marR="104694" marT="52347" marB="52347" anchor="ctr"/>
                </a:tc>
                <a:tc>
                  <a:txBody>
                    <a:bodyPr/>
                    <a:lstStyle/>
                    <a:p>
                      <a:pPr algn="ctr"/>
                      <a:r>
                        <a:rPr lang="en-IN" sz="2100" dirty="0">
                          <a:solidFill>
                            <a:schemeClr val="tx1">
                              <a:lumMod val="75000"/>
                              <a:lumOff val="25000"/>
                            </a:schemeClr>
                          </a:solidFill>
                        </a:rPr>
                        <a:t>No</a:t>
                      </a:r>
                    </a:p>
                  </a:txBody>
                  <a:tcPr marL="104694" marR="104694" marT="52347" marB="52347" anchor="ctr"/>
                </a:tc>
                <a:tc>
                  <a:txBody>
                    <a:bodyPr/>
                    <a:lstStyle/>
                    <a:p>
                      <a:pPr algn="ctr"/>
                      <a:r>
                        <a:rPr lang="en-IN" sz="2100" dirty="0">
                          <a:solidFill>
                            <a:schemeClr val="tx1">
                              <a:lumMod val="75000"/>
                              <a:lumOff val="25000"/>
                            </a:schemeClr>
                          </a:solidFill>
                        </a:rPr>
                        <a:t>Yes</a:t>
                      </a:r>
                    </a:p>
                  </a:txBody>
                  <a:tcPr marL="104694" marR="104694" marT="52347" marB="52347" anchor="ctr"/>
                </a:tc>
                <a:tc>
                  <a:txBody>
                    <a:bodyPr/>
                    <a:lstStyle/>
                    <a:p>
                      <a:pPr algn="ctr"/>
                      <a:r>
                        <a:rPr lang="en-IN" sz="2100" dirty="0">
                          <a:solidFill>
                            <a:schemeClr val="tx1">
                              <a:lumMod val="75000"/>
                              <a:lumOff val="25000"/>
                            </a:schemeClr>
                          </a:solidFill>
                        </a:rPr>
                        <a:t>Yes</a:t>
                      </a:r>
                    </a:p>
                  </a:txBody>
                  <a:tcPr marL="104694" marR="104694" marT="52347" marB="52347" anchor="ctr"/>
                </a:tc>
                <a:extLst>
                  <a:ext uri="{0D108BD9-81ED-4DB2-BD59-A6C34878D82A}">
                    <a16:rowId xmlns:a16="http://schemas.microsoft.com/office/drawing/2014/main" val="1935789041"/>
                  </a:ext>
                </a:extLst>
              </a:tr>
            </a:tbl>
          </a:graphicData>
        </a:graphic>
      </p:graphicFrame>
      <p:sp>
        <p:nvSpPr>
          <p:cNvPr id="7" name="Brandline_LVC">
            <a:extLst>
              <a:ext uri="{FF2B5EF4-FFF2-40B4-BE49-F238E27FC236}">
                <a16:creationId xmlns:a16="http://schemas.microsoft.com/office/drawing/2014/main" id="{A5B397C2-4F5A-9993-3386-E2D3405797F6}"/>
              </a:ext>
            </a:extLst>
          </p:cNvPr>
          <p:cNvSpPr/>
          <p:nvPr/>
        </p:nvSpPr>
        <p:spPr>
          <a:xfrm>
            <a:off x="3327400" y="816324"/>
            <a:ext cx="961040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547390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FDB2FB-3870-0028-58A2-E3AAD458D46F}"/>
              </a:ext>
            </a:extLst>
          </p:cNvPr>
          <p:cNvSpPr>
            <a:spLocks noGrp="1"/>
          </p:cNvSpPr>
          <p:nvPr>
            <p:ph type="body" idx="10"/>
          </p:nvPr>
        </p:nvSpPr>
        <p:spPr/>
        <p:txBody>
          <a:bodyPr/>
          <a:lstStyle/>
          <a:p>
            <a:r>
              <a:rPr lang="en-US" dirty="0">
                <a:latin typeface="Open Sans SemiBold" panose="020B0706030804020204" pitchFamily="34" charset="0"/>
                <a:ea typeface="Open Sans SemiBold" panose="020B0706030804020204" pitchFamily="34" charset="0"/>
                <a:cs typeface="Open Sans SemiBold" panose="020B0706030804020204" pitchFamily="34" charset="0"/>
              </a:rPr>
              <a:t>Scenario: </a:t>
            </a:r>
            <a:r>
              <a:rPr lang="en-US" dirty="0"/>
              <a:t>A researcher needs to summarize a 20-page research paper to identify key findings, methodologies, and conclusions.</a:t>
            </a:r>
            <a:endParaRPr lang="en-IN" dirty="0"/>
          </a:p>
        </p:txBody>
      </p:sp>
      <p:sp>
        <p:nvSpPr>
          <p:cNvPr id="4" name="Title 3">
            <a:extLst>
              <a:ext uri="{FF2B5EF4-FFF2-40B4-BE49-F238E27FC236}">
                <a16:creationId xmlns:a16="http://schemas.microsoft.com/office/drawing/2014/main" id="{DCBAE219-12C5-32F8-6D46-80FD3BBF3862}"/>
              </a:ext>
            </a:extLst>
          </p:cNvPr>
          <p:cNvSpPr>
            <a:spLocks noGrp="1"/>
          </p:cNvSpPr>
          <p:nvPr>
            <p:ph type="title"/>
          </p:nvPr>
        </p:nvSpPr>
        <p:spPr/>
        <p:txBody>
          <a:bodyPr/>
          <a:lstStyle/>
          <a:p>
            <a:r>
              <a:rPr lang="en-US" dirty="0"/>
              <a:t>ChatGPT Comparison Based on a Use Case</a:t>
            </a:r>
            <a:endParaRPr lang="en-IN" dirty="0"/>
          </a:p>
        </p:txBody>
      </p:sp>
      <p:graphicFrame>
        <p:nvGraphicFramePr>
          <p:cNvPr id="7" name="Table 6">
            <a:extLst>
              <a:ext uri="{FF2B5EF4-FFF2-40B4-BE49-F238E27FC236}">
                <a16:creationId xmlns:a16="http://schemas.microsoft.com/office/drawing/2014/main" id="{82BBD132-1ED2-A5EE-48C6-3F55E2F4CE83}"/>
              </a:ext>
            </a:extLst>
          </p:cNvPr>
          <p:cNvGraphicFramePr>
            <a:graphicFrameLocks noGrp="1"/>
          </p:cNvGraphicFramePr>
          <p:nvPr/>
        </p:nvGraphicFramePr>
        <p:xfrm>
          <a:off x="1028164" y="2397644"/>
          <a:ext cx="14224384" cy="5965391"/>
        </p:xfrm>
        <a:graphic>
          <a:graphicData uri="http://schemas.openxmlformats.org/drawingml/2006/table">
            <a:tbl>
              <a:tblPr firstRow="1" bandRow="1">
                <a:tableStyleId>{5C22544A-7EE6-4342-B048-85BDC9FD1C3A}</a:tableStyleId>
              </a:tblPr>
              <a:tblGrid>
                <a:gridCol w="2115086">
                  <a:extLst>
                    <a:ext uri="{9D8B030D-6E8A-4147-A177-3AD203B41FA5}">
                      <a16:colId xmlns:a16="http://schemas.microsoft.com/office/drawing/2014/main" val="39127607"/>
                    </a:ext>
                  </a:extLst>
                </a:gridCol>
                <a:gridCol w="3543300">
                  <a:extLst>
                    <a:ext uri="{9D8B030D-6E8A-4147-A177-3AD203B41FA5}">
                      <a16:colId xmlns:a16="http://schemas.microsoft.com/office/drawing/2014/main" val="1491649945"/>
                    </a:ext>
                  </a:extLst>
                </a:gridCol>
                <a:gridCol w="4324350">
                  <a:extLst>
                    <a:ext uri="{9D8B030D-6E8A-4147-A177-3AD203B41FA5}">
                      <a16:colId xmlns:a16="http://schemas.microsoft.com/office/drawing/2014/main" val="1363366186"/>
                    </a:ext>
                  </a:extLst>
                </a:gridCol>
                <a:gridCol w="4241648">
                  <a:extLst>
                    <a:ext uri="{9D8B030D-6E8A-4147-A177-3AD203B41FA5}">
                      <a16:colId xmlns:a16="http://schemas.microsoft.com/office/drawing/2014/main" val="199321060"/>
                    </a:ext>
                  </a:extLst>
                </a:gridCol>
              </a:tblGrid>
              <a:tr h="801386">
                <a:tc>
                  <a:txBody>
                    <a:bodyPr/>
                    <a:lstStyle/>
                    <a:p>
                      <a:pPr algn="ctr"/>
                      <a:r>
                        <a:rPr lang="en-IN" sz="2100" b="1" dirty="0"/>
                        <a:t>Responses</a:t>
                      </a:r>
                    </a:p>
                  </a:txBody>
                  <a:tcPr marL="105014" marR="105014" marT="52508" marB="52508" anchor="ctr"/>
                </a:tc>
                <a:tc>
                  <a:txBody>
                    <a:bodyPr/>
                    <a:lstStyle/>
                    <a:p>
                      <a:pPr algn="ctr"/>
                      <a:r>
                        <a:rPr lang="en-IN" sz="2100" dirty="0"/>
                        <a:t>ChatGPT-3.5</a:t>
                      </a:r>
                    </a:p>
                  </a:txBody>
                  <a:tcPr marL="105014" marR="105014" marT="52508" marB="52508" anchor="ctr"/>
                </a:tc>
                <a:tc>
                  <a:txBody>
                    <a:bodyPr/>
                    <a:lstStyle/>
                    <a:p>
                      <a:pPr algn="ctr"/>
                      <a:r>
                        <a:rPr lang="en-IN" sz="2100" dirty="0"/>
                        <a:t>ChatGPT-4</a:t>
                      </a:r>
                    </a:p>
                  </a:txBody>
                  <a:tcPr marL="105014" marR="105014" marT="52508" marB="52508" anchor="ctr"/>
                </a:tc>
                <a:tc>
                  <a:txBody>
                    <a:bodyPr/>
                    <a:lstStyle/>
                    <a:p>
                      <a:pPr algn="ctr"/>
                      <a:r>
                        <a:rPr lang="en-IN" sz="2100" dirty="0"/>
                        <a:t>ChatGPT-4-turbo (4o)</a:t>
                      </a:r>
                    </a:p>
                  </a:txBody>
                  <a:tcPr marL="105014" marR="105014" marT="52508" marB="52508" anchor="ctr"/>
                </a:tc>
                <a:extLst>
                  <a:ext uri="{0D108BD9-81ED-4DB2-BD59-A6C34878D82A}">
                    <a16:rowId xmlns:a16="http://schemas.microsoft.com/office/drawing/2014/main" val="3181348464"/>
                  </a:ext>
                </a:extLst>
              </a:tr>
              <a:tr h="1821204">
                <a:tc>
                  <a:txBody>
                    <a:bodyPr/>
                    <a:lstStyle/>
                    <a:p>
                      <a:pPr algn="ctr"/>
                      <a:r>
                        <a:rPr lang="en-IN" sz="2100" b="1" dirty="0">
                          <a:solidFill>
                            <a:schemeClr val="tx1">
                              <a:lumMod val="75000"/>
                              <a:lumOff val="25000"/>
                            </a:schemeClr>
                          </a:solidFill>
                        </a:rPr>
                        <a:t>Summary quality</a:t>
                      </a:r>
                    </a:p>
                  </a:txBody>
                  <a:tcPr marL="105014" marR="105014" marT="52508" marB="52508" anchor="ctr"/>
                </a:tc>
                <a:tc>
                  <a:txBody>
                    <a:bodyPr/>
                    <a:lstStyle/>
                    <a:p>
                      <a:pPr algn="ctr"/>
                      <a:r>
                        <a:rPr lang="en-US" sz="2100" dirty="0">
                          <a:solidFill>
                            <a:schemeClr val="tx1">
                              <a:lumMod val="75000"/>
                              <a:lumOff val="25000"/>
                            </a:schemeClr>
                          </a:solidFill>
                        </a:rPr>
                        <a:t>Provides a general summary but may miss some nuanced details</a:t>
                      </a:r>
                      <a:endParaRPr lang="en-IN" sz="2100" dirty="0">
                        <a:solidFill>
                          <a:schemeClr val="tx1">
                            <a:lumMod val="75000"/>
                            <a:lumOff val="25000"/>
                          </a:schemeClr>
                        </a:solidFill>
                      </a:endParaRPr>
                    </a:p>
                  </a:txBody>
                  <a:tcPr marL="105014" marR="105014" marT="52508" marB="52508" anchor="ctr"/>
                </a:tc>
                <a:tc>
                  <a:txBody>
                    <a:bodyPr/>
                    <a:lstStyle/>
                    <a:p>
                      <a:pPr algn="ctr"/>
                      <a:r>
                        <a:rPr lang="en-US" sz="2100" dirty="0">
                          <a:solidFill>
                            <a:schemeClr val="tx1">
                              <a:lumMod val="75000"/>
                              <a:lumOff val="25000"/>
                            </a:schemeClr>
                          </a:solidFill>
                        </a:rPr>
                        <a:t>Produces a detailed and accurate summary, capturing nuanced details and methodologies</a:t>
                      </a:r>
                      <a:endParaRPr lang="en-IN" sz="2100" dirty="0">
                        <a:solidFill>
                          <a:schemeClr val="tx1">
                            <a:lumMod val="75000"/>
                            <a:lumOff val="25000"/>
                          </a:schemeClr>
                        </a:solidFill>
                      </a:endParaRPr>
                    </a:p>
                  </a:txBody>
                  <a:tcPr marL="105014" marR="105014" marT="52508" marB="52508" anchor="ctr"/>
                </a:tc>
                <a:tc>
                  <a:txBody>
                    <a:bodyPr/>
                    <a:lstStyle/>
                    <a:p>
                      <a:pPr algn="ctr"/>
                      <a:r>
                        <a:rPr lang="en-US" sz="2100" dirty="0">
                          <a:solidFill>
                            <a:schemeClr val="tx1">
                              <a:lumMod val="75000"/>
                              <a:lumOff val="25000"/>
                            </a:schemeClr>
                          </a:solidFill>
                        </a:rPr>
                        <a:t>Matches the detail and accuracy of ChatGPT-4</a:t>
                      </a:r>
                      <a:endParaRPr lang="en-IN" sz="2100" dirty="0">
                        <a:solidFill>
                          <a:schemeClr val="tx1">
                            <a:lumMod val="75000"/>
                            <a:lumOff val="25000"/>
                          </a:schemeClr>
                        </a:solidFill>
                      </a:endParaRPr>
                    </a:p>
                  </a:txBody>
                  <a:tcPr marL="105014" marR="105014" marT="52508" marB="52508" anchor="ctr"/>
                </a:tc>
                <a:extLst>
                  <a:ext uri="{0D108BD9-81ED-4DB2-BD59-A6C34878D82A}">
                    <a16:rowId xmlns:a16="http://schemas.microsoft.com/office/drawing/2014/main" val="957669082"/>
                  </a:ext>
                </a:extLst>
              </a:tr>
              <a:tr h="1504950">
                <a:tc>
                  <a:txBody>
                    <a:bodyPr/>
                    <a:lstStyle/>
                    <a:p>
                      <a:pPr algn="ctr"/>
                      <a:r>
                        <a:rPr lang="en-IN" sz="2100" b="1" dirty="0">
                          <a:solidFill>
                            <a:schemeClr val="tx1">
                              <a:lumMod val="75000"/>
                              <a:lumOff val="25000"/>
                            </a:schemeClr>
                          </a:solidFill>
                        </a:rPr>
                        <a:t>Speed</a:t>
                      </a:r>
                    </a:p>
                  </a:txBody>
                  <a:tcPr marL="105014" marR="105014" marT="52508" marB="52508" anchor="ctr"/>
                </a:tc>
                <a:tc>
                  <a:txBody>
                    <a:bodyPr/>
                    <a:lstStyle/>
                    <a:p>
                      <a:pPr algn="ctr"/>
                      <a:r>
                        <a:rPr lang="en-IN" sz="2100" dirty="0">
                          <a:solidFill>
                            <a:schemeClr val="tx1">
                              <a:lumMod val="75000"/>
                              <a:lumOff val="25000"/>
                            </a:schemeClr>
                          </a:solidFill>
                        </a:rPr>
                        <a:t>Fast response</a:t>
                      </a:r>
                    </a:p>
                  </a:txBody>
                  <a:tcPr marL="105014" marR="105014" marT="52508" marB="52508" anchor="ctr"/>
                </a:tc>
                <a:tc>
                  <a:txBody>
                    <a:bodyPr/>
                    <a:lstStyle/>
                    <a:p>
                      <a:pPr algn="ctr"/>
                      <a:r>
                        <a:rPr lang="en-IN" sz="2100" dirty="0">
                          <a:solidFill>
                            <a:schemeClr val="tx1">
                              <a:lumMod val="75000"/>
                              <a:lumOff val="25000"/>
                            </a:schemeClr>
                          </a:solidFill>
                        </a:rPr>
                        <a:t>Slower compared to 3.5</a:t>
                      </a:r>
                    </a:p>
                  </a:txBody>
                  <a:tcPr marL="105014" marR="105014" marT="52508" marB="52508" anchor="ctr"/>
                </a:tc>
                <a:tc>
                  <a:txBody>
                    <a:bodyPr/>
                    <a:lstStyle/>
                    <a:p>
                      <a:pPr algn="ctr"/>
                      <a:r>
                        <a:rPr lang="en-IN" sz="2100" dirty="0">
                          <a:solidFill>
                            <a:schemeClr val="tx1">
                              <a:lumMod val="75000"/>
                              <a:lumOff val="25000"/>
                            </a:schemeClr>
                          </a:solidFill>
                        </a:rPr>
                        <a:t>Faster than ChatGPT-4</a:t>
                      </a:r>
                    </a:p>
                  </a:txBody>
                  <a:tcPr marL="105014" marR="105014" marT="52508" marB="52508" anchor="ctr"/>
                </a:tc>
                <a:extLst>
                  <a:ext uri="{0D108BD9-81ED-4DB2-BD59-A6C34878D82A}">
                    <a16:rowId xmlns:a16="http://schemas.microsoft.com/office/drawing/2014/main" val="1066352241"/>
                  </a:ext>
                </a:extLst>
              </a:tr>
              <a:tr h="1837851">
                <a:tc>
                  <a:txBody>
                    <a:bodyPr/>
                    <a:lstStyle/>
                    <a:p>
                      <a:pPr algn="ctr"/>
                      <a:r>
                        <a:rPr lang="en-IN" sz="2100" b="1" dirty="0">
                          <a:solidFill>
                            <a:schemeClr val="tx1">
                              <a:lumMod val="75000"/>
                              <a:lumOff val="25000"/>
                            </a:schemeClr>
                          </a:solidFill>
                        </a:rPr>
                        <a:t>Context handling</a:t>
                      </a:r>
                    </a:p>
                  </a:txBody>
                  <a:tcPr marL="105014" marR="105014" marT="52508" marB="52508" anchor="ctr"/>
                </a:tc>
                <a:tc>
                  <a:txBody>
                    <a:bodyPr/>
                    <a:lstStyle/>
                    <a:p>
                      <a:pPr algn="ctr"/>
                      <a:r>
                        <a:rPr lang="en-US" sz="2100" dirty="0">
                          <a:solidFill>
                            <a:schemeClr val="tx1">
                              <a:lumMod val="75000"/>
                              <a:lumOff val="25000"/>
                            </a:schemeClr>
                          </a:solidFill>
                        </a:rPr>
                        <a:t>May struggle with longer context, requiring multiple prompts</a:t>
                      </a:r>
                      <a:endParaRPr lang="en-IN" sz="2100" dirty="0">
                        <a:solidFill>
                          <a:schemeClr val="tx1">
                            <a:lumMod val="75000"/>
                            <a:lumOff val="25000"/>
                          </a:schemeClr>
                        </a:solidFill>
                      </a:endParaRPr>
                    </a:p>
                  </a:txBody>
                  <a:tcPr marL="105014" marR="105014" marT="52508" marB="52508" anchor="ctr"/>
                </a:tc>
                <a:tc>
                  <a:txBody>
                    <a:bodyPr/>
                    <a:lstStyle/>
                    <a:p>
                      <a:pPr algn="ctr"/>
                      <a:r>
                        <a:rPr lang="en-US" sz="2100" dirty="0">
                          <a:solidFill>
                            <a:schemeClr val="tx1">
                              <a:lumMod val="75000"/>
                              <a:lumOff val="25000"/>
                            </a:schemeClr>
                          </a:solidFill>
                        </a:rPr>
                        <a:t>Handles longer context better, providing a more cohesive summary</a:t>
                      </a:r>
                      <a:endParaRPr lang="en-IN" sz="2100" dirty="0">
                        <a:solidFill>
                          <a:schemeClr val="tx1">
                            <a:lumMod val="75000"/>
                            <a:lumOff val="25000"/>
                          </a:schemeClr>
                        </a:solidFill>
                      </a:endParaRPr>
                    </a:p>
                  </a:txBody>
                  <a:tcPr marL="105014" marR="105014" marT="52508" marB="52508" anchor="ctr"/>
                </a:tc>
                <a:tc>
                  <a:txBody>
                    <a:bodyPr/>
                    <a:lstStyle/>
                    <a:p>
                      <a:pPr algn="ctr"/>
                      <a:r>
                        <a:rPr lang="en-US" sz="2100" dirty="0">
                          <a:solidFill>
                            <a:schemeClr val="tx1">
                              <a:lumMod val="75000"/>
                              <a:lumOff val="25000"/>
                            </a:schemeClr>
                          </a:solidFill>
                        </a:rPr>
                        <a:t>Handles very long context efficiently, making it ideal for summarizing lengthy documents in one go</a:t>
                      </a:r>
                      <a:endParaRPr lang="en-IN" sz="2100" dirty="0">
                        <a:solidFill>
                          <a:schemeClr val="tx1">
                            <a:lumMod val="75000"/>
                            <a:lumOff val="25000"/>
                          </a:schemeClr>
                        </a:solidFill>
                      </a:endParaRPr>
                    </a:p>
                  </a:txBody>
                  <a:tcPr marL="105014" marR="105014" marT="52508" marB="52508" anchor="ctr"/>
                </a:tc>
                <a:extLst>
                  <a:ext uri="{0D108BD9-81ED-4DB2-BD59-A6C34878D82A}">
                    <a16:rowId xmlns:a16="http://schemas.microsoft.com/office/drawing/2014/main" val="695168957"/>
                  </a:ext>
                </a:extLst>
              </a:tr>
            </a:tbl>
          </a:graphicData>
        </a:graphic>
      </p:graphicFrame>
      <p:sp>
        <p:nvSpPr>
          <p:cNvPr id="9" name="Brandline_LVC">
            <a:extLst>
              <a:ext uri="{FF2B5EF4-FFF2-40B4-BE49-F238E27FC236}">
                <a16:creationId xmlns:a16="http://schemas.microsoft.com/office/drawing/2014/main" id="{4B1E5277-98DB-122E-3C9B-7468F82469B6}"/>
              </a:ext>
            </a:extLst>
          </p:cNvPr>
          <p:cNvSpPr/>
          <p:nvPr/>
        </p:nvSpPr>
        <p:spPr>
          <a:xfrm>
            <a:off x="3492500" y="816324"/>
            <a:ext cx="9275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73835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71438-65E6-B8CB-BF8B-B4982FEAA154}"/>
              </a:ext>
            </a:extLst>
          </p:cNvPr>
          <p:cNvSpPr>
            <a:spLocks noGrp="1"/>
          </p:cNvSpPr>
          <p:nvPr>
            <p:ph type="body" idx="10"/>
          </p:nvPr>
        </p:nvSpPr>
        <p:spPr>
          <a:xfrm>
            <a:off x="1291857" y="1512833"/>
            <a:ext cx="13696999" cy="1229682"/>
          </a:xfrm>
        </p:spPr>
        <p:txBody>
          <a:bodyPr>
            <a:normAutofit/>
          </a:bodyPr>
          <a:lstStyle/>
          <a:p>
            <a:pPr>
              <a:lnSpc>
                <a:spcPct val="150000"/>
              </a:lnSpc>
            </a:pPr>
            <a:r>
              <a:rPr lang="en-US" dirty="0"/>
              <a:t>Here are the responses from different ChatGPT models based on a single prompt.</a:t>
            </a:r>
          </a:p>
          <a:p>
            <a:pPr>
              <a:lnSpc>
                <a:spcPct val="150000"/>
              </a:lnSpc>
            </a:pPr>
            <a:r>
              <a:rPr lang="en-US" dirty="0">
                <a:latin typeface="Open Sans SemiBold" panose="020B0706030804020204" pitchFamily="34" charset="0"/>
                <a:ea typeface="Open Sans SemiBold" panose="020B0706030804020204" pitchFamily="34" charset="0"/>
                <a:cs typeface="Open Sans SemiBold" panose="020B0706030804020204" pitchFamily="34" charset="0"/>
              </a:rPr>
              <a:t>Prompt: </a:t>
            </a:r>
            <a:r>
              <a:rPr lang="en-US" dirty="0"/>
              <a:t>Explain polymorphism to me in a line</a:t>
            </a:r>
          </a:p>
        </p:txBody>
      </p:sp>
      <p:sp>
        <p:nvSpPr>
          <p:cNvPr id="4" name="Title 3">
            <a:extLst>
              <a:ext uri="{FF2B5EF4-FFF2-40B4-BE49-F238E27FC236}">
                <a16:creationId xmlns:a16="http://schemas.microsoft.com/office/drawing/2014/main" id="{95BB76E1-F1DC-72B9-B038-D1CE8774B1F6}"/>
              </a:ext>
            </a:extLst>
          </p:cNvPr>
          <p:cNvSpPr>
            <a:spLocks noGrp="1"/>
          </p:cNvSpPr>
          <p:nvPr>
            <p:ph type="title"/>
          </p:nvPr>
        </p:nvSpPr>
        <p:spPr/>
        <p:txBody>
          <a:bodyPr/>
          <a:lstStyle/>
          <a:p>
            <a:r>
              <a:rPr lang="en-IN" dirty="0"/>
              <a:t>Comparison Based on a Prompt</a:t>
            </a:r>
          </a:p>
        </p:txBody>
      </p:sp>
      <p:grpSp>
        <p:nvGrpSpPr>
          <p:cNvPr id="31" name="Group 30">
            <a:extLst>
              <a:ext uri="{FF2B5EF4-FFF2-40B4-BE49-F238E27FC236}">
                <a16:creationId xmlns:a16="http://schemas.microsoft.com/office/drawing/2014/main" id="{9B6FC59F-8B1E-7AA6-7DE0-42BAD6C8F997}"/>
              </a:ext>
            </a:extLst>
          </p:cNvPr>
          <p:cNvGrpSpPr/>
          <p:nvPr/>
        </p:nvGrpSpPr>
        <p:grpSpPr>
          <a:xfrm>
            <a:off x="835958" y="2805212"/>
            <a:ext cx="14619942" cy="5808214"/>
            <a:chOff x="835958" y="2805212"/>
            <a:chExt cx="14619942" cy="5808214"/>
          </a:xfrm>
        </p:grpSpPr>
        <p:grpSp>
          <p:nvGrpSpPr>
            <p:cNvPr id="30" name="Group 29">
              <a:extLst>
                <a:ext uri="{FF2B5EF4-FFF2-40B4-BE49-F238E27FC236}">
                  <a16:creationId xmlns:a16="http://schemas.microsoft.com/office/drawing/2014/main" id="{8E03C26A-7FA6-7541-6000-81F803E73465}"/>
                </a:ext>
              </a:extLst>
            </p:cNvPr>
            <p:cNvGrpSpPr/>
            <p:nvPr/>
          </p:nvGrpSpPr>
          <p:grpSpPr>
            <a:xfrm>
              <a:off x="3115913" y="2805212"/>
              <a:ext cx="12339987" cy="5808214"/>
              <a:chOff x="3151771" y="2805212"/>
              <a:chExt cx="12508424" cy="5808214"/>
            </a:xfrm>
          </p:grpSpPr>
          <p:pic>
            <p:nvPicPr>
              <p:cNvPr id="18" name="Picture 17">
                <a:extLst>
                  <a:ext uri="{FF2B5EF4-FFF2-40B4-BE49-F238E27FC236}">
                    <a16:creationId xmlns:a16="http://schemas.microsoft.com/office/drawing/2014/main" id="{E1E5EDE6-A0AD-E823-B184-EFA8D096B25C}"/>
                  </a:ext>
                </a:extLst>
              </p:cNvPr>
              <p:cNvPicPr>
                <a:picLocks noChangeAspect="1"/>
              </p:cNvPicPr>
              <p:nvPr/>
            </p:nvPicPr>
            <p:blipFill>
              <a:blip r:embed="rId3"/>
              <a:stretch>
                <a:fillRect/>
              </a:stretch>
            </p:blipFill>
            <p:spPr>
              <a:xfrm>
                <a:off x="3151771" y="6684105"/>
                <a:ext cx="12508424" cy="1929321"/>
              </a:xfrm>
              <a:prstGeom prst="rect">
                <a:avLst/>
              </a:prstGeom>
              <a:ln>
                <a:solidFill>
                  <a:schemeClr val="tx1">
                    <a:lumMod val="75000"/>
                    <a:lumOff val="25000"/>
                  </a:schemeClr>
                </a:solidFill>
              </a:ln>
            </p:spPr>
          </p:pic>
          <p:pic>
            <p:nvPicPr>
              <p:cNvPr id="20" name="Picture 19">
                <a:extLst>
                  <a:ext uri="{FF2B5EF4-FFF2-40B4-BE49-F238E27FC236}">
                    <a16:creationId xmlns:a16="http://schemas.microsoft.com/office/drawing/2014/main" id="{CDE6DC9E-9447-B6C0-0BFA-52285E1F6C1F}"/>
                  </a:ext>
                </a:extLst>
              </p:cNvPr>
              <p:cNvPicPr>
                <a:picLocks noChangeAspect="1"/>
              </p:cNvPicPr>
              <p:nvPr/>
            </p:nvPicPr>
            <p:blipFill>
              <a:blip r:embed="rId4"/>
              <a:stretch>
                <a:fillRect/>
              </a:stretch>
            </p:blipFill>
            <p:spPr>
              <a:xfrm>
                <a:off x="3151771" y="4705350"/>
                <a:ext cx="12508424" cy="1961475"/>
              </a:xfrm>
              <a:prstGeom prst="rect">
                <a:avLst/>
              </a:prstGeom>
              <a:ln>
                <a:solidFill>
                  <a:schemeClr val="tx1">
                    <a:lumMod val="75000"/>
                    <a:lumOff val="25000"/>
                  </a:schemeClr>
                </a:solidFill>
              </a:ln>
            </p:spPr>
          </p:pic>
          <p:pic>
            <p:nvPicPr>
              <p:cNvPr id="22" name="Picture 21">
                <a:extLst>
                  <a:ext uri="{FF2B5EF4-FFF2-40B4-BE49-F238E27FC236}">
                    <a16:creationId xmlns:a16="http://schemas.microsoft.com/office/drawing/2014/main" id="{0C87D0AF-F94F-F8E2-767D-15055AAD1E02}"/>
                  </a:ext>
                </a:extLst>
              </p:cNvPr>
              <p:cNvPicPr>
                <a:picLocks noChangeAspect="1"/>
              </p:cNvPicPr>
              <p:nvPr/>
            </p:nvPicPr>
            <p:blipFill>
              <a:blip r:embed="rId5"/>
              <a:stretch>
                <a:fillRect/>
              </a:stretch>
            </p:blipFill>
            <p:spPr>
              <a:xfrm>
                <a:off x="3151771" y="2805212"/>
                <a:ext cx="12508424" cy="1881088"/>
              </a:xfrm>
              <a:prstGeom prst="rect">
                <a:avLst/>
              </a:prstGeom>
              <a:ln>
                <a:solidFill>
                  <a:schemeClr val="tx1">
                    <a:lumMod val="75000"/>
                    <a:lumOff val="25000"/>
                  </a:schemeClr>
                </a:solidFill>
              </a:ln>
            </p:spPr>
          </p:pic>
        </p:grpSp>
        <p:sp>
          <p:nvSpPr>
            <p:cNvPr id="24" name="Rectangle: Rounded Corners 23">
              <a:extLst>
                <a:ext uri="{FF2B5EF4-FFF2-40B4-BE49-F238E27FC236}">
                  <a16:creationId xmlns:a16="http://schemas.microsoft.com/office/drawing/2014/main" id="{C2BDE668-A17C-E419-1B86-371734E1C454}"/>
                </a:ext>
              </a:extLst>
            </p:cNvPr>
            <p:cNvSpPr/>
            <p:nvPr/>
          </p:nvSpPr>
          <p:spPr>
            <a:xfrm>
              <a:off x="835958" y="3230346"/>
              <a:ext cx="2038350" cy="1038757"/>
            </a:xfrm>
            <a:prstGeom prst="roundRect">
              <a:avLst/>
            </a:prstGeom>
            <a:noFill/>
            <a:ln w="28575">
              <a:solidFill>
                <a:srgbClr val="0078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lumMod val="75000"/>
                      <a:lumOff val="25000"/>
                    </a:schemeClr>
                  </a:solidFill>
                </a:rPr>
                <a:t>ChatGPT-3.5</a:t>
              </a:r>
            </a:p>
          </p:txBody>
        </p:sp>
        <p:sp>
          <p:nvSpPr>
            <p:cNvPr id="25" name="Rectangle: Rounded Corners 24">
              <a:extLst>
                <a:ext uri="{FF2B5EF4-FFF2-40B4-BE49-F238E27FC236}">
                  <a16:creationId xmlns:a16="http://schemas.microsoft.com/office/drawing/2014/main" id="{CAACD12C-C059-BCF9-88F4-C731DCA1B2FB}"/>
                </a:ext>
              </a:extLst>
            </p:cNvPr>
            <p:cNvSpPr/>
            <p:nvPr/>
          </p:nvSpPr>
          <p:spPr>
            <a:xfrm>
              <a:off x="835958" y="5166708"/>
              <a:ext cx="2038350" cy="1038757"/>
            </a:xfrm>
            <a:prstGeom prst="roundRect">
              <a:avLst/>
            </a:prstGeom>
            <a:noFill/>
            <a:ln w="28575">
              <a:solidFill>
                <a:srgbClr val="0078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lumMod val="75000"/>
                      <a:lumOff val="25000"/>
                    </a:schemeClr>
                  </a:solidFill>
                </a:rPr>
                <a:t>ChatGPT-4</a:t>
              </a:r>
            </a:p>
          </p:txBody>
        </p:sp>
        <p:sp>
          <p:nvSpPr>
            <p:cNvPr id="26" name="Rectangle: Rounded Corners 25">
              <a:extLst>
                <a:ext uri="{FF2B5EF4-FFF2-40B4-BE49-F238E27FC236}">
                  <a16:creationId xmlns:a16="http://schemas.microsoft.com/office/drawing/2014/main" id="{F8B90383-6F33-CBC6-9A4B-7A4D7F7981B1}"/>
                </a:ext>
              </a:extLst>
            </p:cNvPr>
            <p:cNvSpPr/>
            <p:nvPr/>
          </p:nvSpPr>
          <p:spPr>
            <a:xfrm>
              <a:off x="835958" y="7129386"/>
              <a:ext cx="2038350" cy="1038757"/>
            </a:xfrm>
            <a:prstGeom prst="roundRect">
              <a:avLst/>
            </a:prstGeom>
            <a:noFill/>
            <a:ln w="28575">
              <a:solidFill>
                <a:srgbClr val="0078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lumMod val="75000"/>
                      <a:lumOff val="25000"/>
                    </a:schemeClr>
                  </a:solidFill>
                </a:rPr>
                <a:t>ChatGPT-4-turbo (4o)</a:t>
              </a:r>
            </a:p>
          </p:txBody>
        </p:sp>
      </p:grpSp>
      <p:sp>
        <p:nvSpPr>
          <p:cNvPr id="29" name="Brandline_LVC">
            <a:extLst>
              <a:ext uri="{FF2B5EF4-FFF2-40B4-BE49-F238E27FC236}">
                <a16:creationId xmlns:a16="http://schemas.microsoft.com/office/drawing/2014/main" id="{5E4B2053-C835-E8C7-DFC1-92F14FC6BADD}"/>
              </a:ext>
            </a:extLst>
          </p:cNvPr>
          <p:cNvSpPr/>
          <p:nvPr/>
        </p:nvSpPr>
        <p:spPr>
          <a:xfrm>
            <a:off x="4648200" y="816324"/>
            <a:ext cx="6958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00772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1594BE-B7D9-8832-1F07-F12F84AABFDC}"/>
              </a:ext>
            </a:extLst>
          </p:cNvPr>
          <p:cNvSpPr>
            <a:spLocks noGrp="1"/>
          </p:cNvSpPr>
          <p:nvPr>
            <p:ph type="body" idx="10"/>
          </p:nvPr>
        </p:nvSpPr>
        <p:spPr>
          <a:xfrm>
            <a:off x="1291857" y="1392518"/>
            <a:ext cx="13696999" cy="903776"/>
          </a:xfrm>
        </p:spPr>
        <p:txBody>
          <a:bodyPr>
            <a:normAutofit/>
          </a:bodyPr>
          <a:lstStyle/>
          <a:p>
            <a:r>
              <a:rPr lang="en-US" sz="2200" dirty="0">
                <a:solidFill>
                  <a:srgbClr val="404040"/>
                </a:solidFill>
                <a:latin typeface="Open Sans" panose="020B0606030504020204" pitchFamily="34" charset="0"/>
              </a:rPr>
              <a:t>The explore GPTs are custom GPTs accessible only with the GPT-4 version.</a:t>
            </a:r>
          </a:p>
          <a:p>
            <a:r>
              <a:rPr lang="en-US" dirty="0"/>
              <a:t> </a:t>
            </a:r>
          </a:p>
        </p:txBody>
      </p:sp>
      <p:sp>
        <p:nvSpPr>
          <p:cNvPr id="4" name="Title 3">
            <a:extLst>
              <a:ext uri="{FF2B5EF4-FFF2-40B4-BE49-F238E27FC236}">
                <a16:creationId xmlns:a16="http://schemas.microsoft.com/office/drawing/2014/main" id="{FC73E6B1-AF0C-E4A9-4578-9DF472DE5C9F}"/>
              </a:ext>
            </a:extLst>
          </p:cNvPr>
          <p:cNvSpPr>
            <a:spLocks noGrp="1"/>
          </p:cNvSpPr>
          <p:nvPr>
            <p:ph type="title"/>
          </p:nvPr>
        </p:nvSpPr>
        <p:spPr>
          <a:xfrm>
            <a:off x="-10160" y="229878"/>
            <a:ext cx="16276320" cy="687244"/>
          </a:xfrm>
        </p:spPr>
        <p:txBody>
          <a:bodyPr/>
          <a:lstStyle/>
          <a:p>
            <a:r>
              <a:rPr lang="en-US" dirty="0"/>
              <a:t>Explore GPTs: </a:t>
            </a:r>
            <a:r>
              <a:rPr lang="en-IN" dirty="0"/>
              <a:t>Categories of GPTs</a:t>
            </a:r>
          </a:p>
        </p:txBody>
      </p:sp>
      <p:sp>
        <p:nvSpPr>
          <p:cNvPr id="17" name="Brandline_LVC">
            <a:extLst>
              <a:ext uri="{FF2B5EF4-FFF2-40B4-BE49-F238E27FC236}">
                <a16:creationId xmlns:a16="http://schemas.microsoft.com/office/drawing/2014/main" id="{CAD75065-88C0-A04B-922E-FAFDE6769476}"/>
              </a:ext>
            </a:extLst>
          </p:cNvPr>
          <p:cNvSpPr/>
          <p:nvPr/>
        </p:nvSpPr>
        <p:spPr>
          <a:xfrm>
            <a:off x="5135367" y="816324"/>
            <a:ext cx="598090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aphic 2">
            <a:extLst>
              <a:ext uri="{FF2B5EF4-FFF2-40B4-BE49-F238E27FC236}">
                <a16:creationId xmlns:a16="http://schemas.microsoft.com/office/drawing/2014/main" id="{FB614D5F-8A66-7E82-2EFC-F3597CD7B49F}"/>
              </a:ext>
            </a:extLst>
          </p:cNvPr>
          <p:cNvGrpSpPr/>
          <p:nvPr/>
        </p:nvGrpSpPr>
        <p:grpSpPr>
          <a:xfrm>
            <a:off x="7489054" y="5704628"/>
            <a:ext cx="1428116" cy="415171"/>
            <a:chOff x="7383434" y="4594016"/>
            <a:chExt cx="1487129" cy="432327"/>
          </a:xfrm>
          <a:solidFill>
            <a:srgbClr val="FFFFFF"/>
          </a:solidFill>
        </p:grpSpPr>
        <p:sp>
          <p:nvSpPr>
            <p:cNvPr id="22" name="Freeform: Shape 21">
              <a:extLst>
                <a:ext uri="{FF2B5EF4-FFF2-40B4-BE49-F238E27FC236}">
                  <a16:creationId xmlns:a16="http://schemas.microsoft.com/office/drawing/2014/main" id="{A7495C92-56F4-5EDE-AD7D-4870853B1BA0}"/>
                </a:ext>
              </a:extLst>
            </p:cNvPr>
            <p:cNvSpPr/>
            <p:nvPr/>
          </p:nvSpPr>
          <p:spPr>
            <a:xfrm>
              <a:off x="7383434" y="4596018"/>
              <a:ext cx="96072" cy="430325"/>
            </a:xfrm>
            <a:custGeom>
              <a:avLst/>
              <a:gdLst>
                <a:gd name="connsiteX0" fmla="*/ 0 w 96072"/>
                <a:gd name="connsiteY0" fmla="*/ 0 h 430325"/>
                <a:gd name="connsiteX1" fmla="*/ 96073 w 96072"/>
                <a:gd name="connsiteY1" fmla="*/ 0 h 430325"/>
                <a:gd name="connsiteX2" fmla="*/ 96073 w 96072"/>
                <a:gd name="connsiteY2" fmla="*/ 430326 h 430325"/>
                <a:gd name="connsiteX3" fmla="*/ 0 w 96072"/>
                <a:gd name="connsiteY3" fmla="*/ 430326 h 430325"/>
                <a:gd name="connsiteX4" fmla="*/ 0 w 96072"/>
                <a:gd name="connsiteY4" fmla="*/ 0 h 430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430325">
                  <a:moveTo>
                    <a:pt x="0" y="0"/>
                  </a:moveTo>
                  <a:lnTo>
                    <a:pt x="96073" y="0"/>
                  </a:lnTo>
                  <a:lnTo>
                    <a:pt x="96073" y="430326"/>
                  </a:lnTo>
                  <a:lnTo>
                    <a:pt x="0" y="430326"/>
                  </a:lnTo>
                  <a:lnTo>
                    <a:pt x="0" y="0"/>
                  </a:ln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23" name="Freeform: Shape 22">
              <a:extLst>
                <a:ext uri="{FF2B5EF4-FFF2-40B4-BE49-F238E27FC236}">
                  <a16:creationId xmlns:a16="http://schemas.microsoft.com/office/drawing/2014/main" id="{32B13C97-C7ED-0EF9-B944-8EFA444BEAF9}"/>
                </a:ext>
              </a:extLst>
            </p:cNvPr>
            <p:cNvSpPr/>
            <p:nvPr/>
          </p:nvSpPr>
          <p:spPr>
            <a:xfrm>
              <a:off x="7583586" y="4594016"/>
              <a:ext cx="392298" cy="430325"/>
            </a:xfrm>
            <a:custGeom>
              <a:avLst/>
              <a:gdLst>
                <a:gd name="connsiteX0" fmla="*/ 330251 w 392298"/>
                <a:gd name="connsiteY0" fmla="*/ 58044 h 430325"/>
                <a:gd name="connsiteX1" fmla="*/ 392299 w 392298"/>
                <a:gd name="connsiteY1" fmla="*/ 214162 h 430325"/>
                <a:gd name="connsiteX2" fmla="*/ 332252 w 392298"/>
                <a:gd name="connsiteY2" fmla="*/ 372281 h 430325"/>
                <a:gd name="connsiteX3" fmla="*/ 148113 w 392298"/>
                <a:gd name="connsiteY3" fmla="*/ 430326 h 430325"/>
                <a:gd name="connsiteX4" fmla="*/ 0 w 392298"/>
                <a:gd name="connsiteY4" fmla="*/ 430326 h 430325"/>
                <a:gd name="connsiteX5" fmla="*/ 0 w 392298"/>
                <a:gd name="connsiteY5" fmla="*/ 0 h 430325"/>
                <a:gd name="connsiteX6" fmla="*/ 152116 w 392298"/>
                <a:gd name="connsiteY6" fmla="*/ 0 h 430325"/>
                <a:gd name="connsiteX7" fmla="*/ 330251 w 392298"/>
                <a:gd name="connsiteY7" fmla="*/ 58044 h 430325"/>
                <a:gd name="connsiteX8" fmla="*/ 260198 w 392298"/>
                <a:gd name="connsiteY8" fmla="*/ 314238 h 430325"/>
                <a:gd name="connsiteX9" fmla="*/ 296225 w 392298"/>
                <a:gd name="connsiteY9" fmla="*/ 218165 h 430325"/>
                <a:gd name="connsiteX10" fmla="*/ 260198 w 392298"/>
                <a:gd name="connsiteY10" fmla="*/ 120091 h 430325"/>
                <a:gd name="connsiteX11" fmla="*/ 152116 w 392298"/>
                <a:gd name="connsiteY11" fmla="*/ 86065 h 430325"/>
                <a:gd name="connsiteX12" fmla="*/ 98075 w 392298"/>
                <a:gd name="connsiteY12" fmla="*/ 86065 h 430325"/>
                <a:gd name="connsiteX13" fmla="*/ 98075 w 392298"/>
                <a:gd name="connsiteY13" fmla="*/ 348263 h 430325"/>
                <a:gd name="connsiteX14" fmla="*/ 160122 w 392298"/>
                <a:gd name="connsiteY14" fmla="*/ 348263 h 430325"/>
                <a:gd name="connsiteX15" fmla="*/ 260198 w 392298"/>
                <a:gd name="connsiteY15" fmla="*/ 314238 h 43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2298" h="430325">
                  <a:moveTo>
                    <a:pt x="330251" y="58044"/>
                  </a:moveTo>
                  <a:cubicBezTo>
                    <a:pt x="372283" y="96073"/>
                    <a:pt x="392299" y="148112"/>
                    <a:pt x="392299" y="214162"/>
                  </a:cubicBezTo>
                  <a:cubicBezTo>
                    <a:pt x="392299" y="280212"/>
                    <a:pt x="372283" y="334253"/>
                    <a:pt x="332252" y="372281"/>
                  </a:cubicBezTo>
                  <a:cubicBezTo>
                    <a:pt x="292223" y="412312"/>
                    <a:pt x="232176" y="430326"/>
                    <a:pt x="148113" y="430326"/>
                  </a:cubicBezTo>
                  <a:lnTo>
                    <a:pt x="0" y="430326"/>
                  </a:lnTo>
                  <a:lnTo>
                    <a:pt x="0" y="0"/>
                  </a:lnTo>
                  <a:lnTo>
                    <a:pt x="152116" y="0"/>
                  </a:lnTo>
                  <a:cubicBezTo>
                    <a:pt x="230175" y="2002"/>
                    <a:pt x="290221" y="20015"/>
                    <a:pt x="330251" y="58044"/>
                  </a:cubicBezTo>
                  <a:close/>
                  <a:moveTo>
                    <a:pt x="260198" y="314238"/>
                  </a:moveTo>
                  <a:cubicBezTo>
                    <a:pt x="284216" y="292221"/>
                    <a:pt x="296225" y="260197"/>
                    <a:pt x="296225" y="218165"/>
                  </a:cubicBezTo>
                  <a:cubicBezTo>
                    <a:pt x="296225" y="176133"/>
                    <a:pt x="284216" y="144109"/>
                    <a:pt x="260198" y="120091"/>
                  </a:cubicBezTo>
                  <a:cubicBezTo>
                    <a:pt x="236179" y="98074"/>
                    <a:pt x="200152" y="86065"/>
                    <a:pt x="152116" y="86065"/>
                  </a:cubicBezTo>
                  <a:lnTo>
                    <a:pt x="98075" y="86065"/>
                  </a:lnTo>
                  <a:lnTo>
                    <a:pt x="98075" y="348263"/>
                  </a:lnTo>
                  <a:lnTo>
                    <a:pt x="160122" y="348263"/>
                  </a:lnTo>
                  <a:cubicBezTo>
                    <a:pt x="202154" y="346262"/>
                    <a:pt x="236179" y="336254"/>
                    <a:pt x="260198" y="314238"/>
                  </a:cubicBez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24" name="Freeform: Shape 23">
              <a:extLst>
                <a:ext uri="{FF2B5EF4-FFF2-40B4-BE49-F238E27FC236}">
                  <a16:creationId xmlns:a16="http://schemas.microsoft.com/office/drawing/2014/main" id="{26CA2344-DC54-C8F9-BEE5-C4F62A05DAAF}"/>
                </a:ext>
              </a:extLst>
            </p:cNvPr>
            <p:cNvSpPr/>
            <p:nvPr/>
          </p:nvSpPr>
          <p:spPr>
            <a:xfrm>
              <a:off x="8059948" y="4596018"/>
              <a:ext cx="318241" cy="430325"/>
            </a:xfrm>
            <a:custGeom>
              <a:avLst/>
              <a:gdLst>
                <a:gd name="connsiteX0" fmla="*/ 310235 w 318241"/>
                <a:gd name="connsiteY0" fmla="*/ 0 h 430325"/>
                <a:gd name="connsiteX1" fmla="*/ 310235 w 318241"/>
                <a:gd name="connsiteY1" fmla="*/ 86065 h 430325"/>
                <a:gd name="connsiteX2" fmla="*/ 96073 w 318241"/>
                <a:gd name="connsiteY2" fmla="*/ 86065 h 430325"/>
                <a:gd name="connsiteX3" fmla="*/ 96073 w 318241"/>
                <a:gd name="connsiteY3" fmla="*/ 174132 h 430325"/>
                <a:gd name="connsiteX4" fmla="*/ 288219 w 318241"/>
                <a:gd name="connsiteY4" fmla="*/ 174132 h 430325"/>
                <a:gd name="connsiteX5" fmla="*/ 288219 w 318241"/>
                <a:gd name="connsiteY5" fmla="*/ 256194 h 430325"/>
                <a:gd name="connsiteX6" fmla="*/ 96073 w 318241"/>
                <a:gd name="connsiteY6" fmla="*/ 256194 h 430325"/>
                <a:gd name="connsiteX7" fmla="*/ 96073 w 318241"/>
                <a:gd name="connsiteY7" fmla="*/ 346262 h 430325"/>
                <a:gd name="connsiteX8" fmla="*/ 318242 w 318241"/>
                <a:gd name="connsiteY8" fmla="*/ 346262 h 430325"/>
                <a:gd name="connsiteX9" fmla="*/ 318242 w 318241"/>
                <a:gd name="connsiteY9" fmla="*/ 430326 h 430325"/>
                <a:gd name="connsiteX10" fmla="*/ 0 w 318241"/>
                <a:gd name="connsiteY10" fmla="*/ 430326 h 430325"/>
                <a:gd name="connsiteX11" fmla="*/ 0 w 318241"/>
                <a:gd name="connsiteY11" fmla="*/ 0 h 430325"/>
                <a:gd name="connsiteX12" fmla="*/ 310235 w 318241"/>
                <a:gd name="connsiteY12" fmla="*/ 0 h 43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41" h="430325">
                  <a:moveTo>
                    <a:pt x="310235" y="0"/>
                  </a:moveTo>
                  <a:lnTo>
                    <a:pt x="310235" y="86065"/>
                  </a:lnTo>
                  <a:lnTo>
                    <a:pt x="96073" y="86065"/>
                  </a:lnTo>
                  <a:lnTo>
                    <a:pt x="96073" y="174132"/>
                  </a:lnTo>
                  <a:lnTo>
                    <a:pt x="288219" y="174132"/>
                  </a:lnTo>
                  <a:lnTo>
                    <a:pt x="288219" y="256194"/>
                  </a:lnTo>
                  <a:lnTo>
                    <a:pt x="96073" y="256194"/>
                  </a:lnTo>
                  <a:lnTo>
                    <a:pt x="96073" y="346262"/>
                  </a:lnTo>
                  <a:lnTo>
                    <a:pt x="318242" y="346262"/>
                  </a:lnTo>
                  <a:lnTo>
                    <a:pt x="318242" y="430326"/>
                  </a:lnTo>
                  <a:lnTo>
                    <a:pt x="0" y="430326"/>
                  </a:lnTo>
                  <a:lnTo>
                    <a:pt x="0" y="0"/>
                  </a:lnTo>
                  <a:lnTo>
                    <a:pt x="310235" y="0"/>
                  </a:ln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25" name="Freeform: Shape 24">
              <a:extLst>
                <a:ext uri="{FF2B5EF4-FFF2-40B4-BE49-F238E27FC236}">
                  <a16:creationId xmlns:a16="http://schemas.microsoft.com/office/drawing/2014/main" id="{72C1EA30-8EC0-C4AE-BEBB-A08407143AED}"/>
                </a:ext>
              </a:extLst>
            </p:cNvPr>
            <p:cNvSpPr/>
            <p:nvPr/>
          </p:nvSpPr>
          <p:spPr>
            <a:xfrm>
              <a:off x="8406211" y="4594016"/>
              <a:ext cx="464352" cy="432327"/>
            </a:xfrm>
            <a:custGeom>
              <a:avLst/>
              <a:gdLst>
                <a:gd name="connsiteX0" fmla="*/ 362275 w 464352"/>
                <a:gd name="connsiteY0" fmla="*/ 432327 h 432327"/>
                <a:gd name="connsiteX1" fmla="*/ 322245 w 464352"/>
                <a:gd name="connsiteY1" fmla="*/ 338256 h 432327"/>
                <a:gd name="connsiteX2" fmla="*/ 142108 w 464352"/>
                <a:gd name="connsiteY2" fmla="*/ 338256 h 432327"/>
                <a:gd name="connsiteX3" fmla="*/ 102078 w 464352"/>
                <a:gd name="connsiteY3" fmla="*/ 430326 h 432327"/>
                <a:gd name="connsiteX4" fmla="*/ 0 w 464352"/>
                <a:gd name="connsiteY4" fmla="*/ 430326 h 432327"/>
                <a:gd name="connsiteX5" fmla="*/ 186141 w 464352"/>
                <a:gd name="connsiteY5" fmla="*/ 0 h 432327"/>
                <a:gd name="connsiteX6" fmla="*/ 278211 w 464352"/>
                <a:gd name="connsiteY6" fmla="*/ 0 h 432327"/>
                <a:gd name="connsiteX7" fmla="*/ 464353 w 464352"/>
                <a:gd name="connsiteY7" fmla="*/ 430326 h 432327"/>
                <a:gd name="connsiteX8" fmla="*/ 362275 w 464352"/>
                <a:gd name="connsiteY8" fmla="*/ 430326 h 432327"/>
                <a:gd name="connsiteX9" fmla="*/ 232176 w 464352"/>
                <a:gd name="connsiteY9" fmla="*/ 130098 h 432327"/>
                <a:gd name="connsiteX10" fmla="*/ 178135 w 464352"/>
                <a:gd name="connsiteY10" fmla="*/ 256194 h 432327"/>
                <a:gd name="connsiteX11" fmla="*/ 286217 w 464352"/>
                <a:gd name="connsiteY11" fmla="*/ 256194 h 432327"/>
                <a:gd name="connsiteX12" fmla="*/ 232176 w 464352"/>
                <a:gd name="connsiteY12" fmla="*/ 130098 h 43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4352" h="432327">
                  <a:moveTo>
                    <a:pt x="362275" y="432327"/>
                  </a:moveTo>
                  <a:lnTo>
                    <a:pt x="322245" y="338256"/>
                  </a:lnTo>
                  <a:lnTo>
                    <a:pt x="142108" y="338256"/>
                  </a:lnTo>
                  <a:lnTo>
                    <a:pt x="102078" y="430326"/>
                  </a:lnTo>
                  <a:lnTo>
                    <a:pt x="0" y="430326"/>
                  </a:lnTo>
                  <a:lnTo>
                    <a:pt x="186141" y="0"/>
                  </a:lnTo>
                  <a:lnTo>
                    <a:pt x="278211" y="0"/>
                  </a:lnTo>
                  <a:lnTo>
                    <a:pt x="464353" y="430326"/>
                  </a:lnTo>
                  <a:lnTo>
                    <a:pt x="362275" y="430326"/>
                  </a:lnTo>
                  <a:close/>
                  <a:moveTo>
                    <a:pt x="232176" y="130098"/>
                  </a:moveTo>
                  <a:lnTo>
                    <a:pt x="178135" y="256194"/>
                  </a:lnTo>
                  <a:lnTo>
                    <a:pt x="286217" y="256194"/>
                  </a:lnTo>
                  <a:lnTo>
                    <a:pt x="232176" y="130098"/>
                  </a:ln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26" name="Text_Box">
            <a:extLst>
              <a:ext uri="{FF2B5EF4-FFF2-40B4-BE49-F238E27FC236}">
                <a16:creationId xmlns:a16="http://schemas.microsoft.com/office/drawing/2014/main" id="{3B5619AF-0FF5-038E-D698-CA9C34D56294}"/>
              </a:ext>
            </a:extLst>
          </p:cNvPr>
          <p:cNvSpPr/>
          <p:nvPr/>
        </p:nvSpPr>
        <p:spPr>
          <a:xfrm>
            <a:off x="10647151" y="5051065"/>
            <a:ext cx="2009221" cy="44312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Productivity</a:t>
            </a:r>
          </a:p>
        </p:txBody>
      </p:sp>
      <p:sp>
        <p:nvSpPr>
          <p:cNvPr id="28" name="Text_Box">
            <a:extLst>
              <a:ext uri="{FF2B5EF4-FFF2-40B4-BE49-F238E27FC236}">
                <a16:creationId xmlns:a16="http://schemas.microsoft.com/office/drawing/2014/main" id="{008B1DD5-51BE-2BC2-992F-6D6CF6541CE1}"/>
              </a:ext>
            </a:extLst>
          </p:cNvPr>
          <p:cNvSpPr/>
          <p:nvPr/>
        </p:nvSpPr>
        <p:spPr>
          <a:xfrm>
            <a:off x="4314001" y="7556249"/>
            <a:ext cx="2138387" cy="63012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Research and analysis</a:t>
            </a:r>
          </a:p>
        </p:txBody>
      </p:sp>
      <p:sp>
        <p:nvSpPr>
          <p:cNvPr id="29" name="Text_Box">
            <a:extLst>
              <a:ext uri="{FF2B5EF4-FFF2-40B4-BE49-F238E27FC236}">
                <a16:creationId xmlns:a16="http://schemas.microsoft.com/office/drawing/2014/main" id="{EE0D0BD0-0C20-CC06-515B-31DDCA3D35A3}"/>
              </a:ext>
            </a:extLst>
          </p:cNvPr>
          <p:cNvSpPr/>
          <p:nvPr/>
        </p:nvSpPr>
        <p:spPr>
          <a:xfrm>
            <a:off x="9861831" y="7633145"/>
            <a:ext cx="2122428" cy="47633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Programming</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_Box">
            <a:extLst>
              <a:ext uri="{FF2B5EF4-FFF2-40B4-BE49-F238E27FC236}">
                <a16:creationId xmlns:a16="http://schemas.microsoft.com/office/drawing/2014/main" id="{57FBB17D-67FD-121D-0A5C-8EC8681305A2}"/>
              </a:ext>
            </a:extLst>
          </p:cNvPr>
          <p:cNvSpPr/>
          <p:nvPr/>
        </p:nvSpPr>
        <p:spPr>
          <a:xfrm>
            <a:off x="3853059" y="4877183"/>
            <a:ext cx="1730321" cy="40952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Education</a:t>
            </a:r>
          </a:p>
        </p:txBody>
      </p:sp>
      <p:grpSp>
        <p:nvGrpSpPr>
          <p:cNvPr id="32" name="Group 31">
            <a:extLst>
              <a:ext uri="{FF2B5EF4-FFF2-40B4-BE49-F238E27FC236}">
                <a16:creationId xmlns:a16="http://schemas.microsoft.com/office/drawing/2014/main" id="{E2B3A62B-A01A-C010-E89B-AACA107BE07B}"/>
              </a:ext>
            </a:extLst>
          </p:cNvPr>
          <p:cNvGrpSpPr/>
          <p:nvPr/>
        </p:nvGrpSpPr>
        <p:grpSpPr>
          <a:xfrm>
            <a:off x="7375731" y="3565012"/>
            <a:ext cx="1594507" cy="3084833"/>
            <a:chOff x="7182411" y="1584040"/>
            <a:chExt cx="1826436" cy="3533535"/>
          </a:xfrm>
        </p:grpSpPr>
        <p:grpSp>
          <p:nvGrpSpPr>
            <p:cNvPr id="39" name="Group 38">
              <a:extLst>
                <a:ext uri="{FF2B5EF4-FFF2-40B4-BE49-F238E27FC236}">
                  <a16:creationId xmlns:a16="http://schemas.microsoft.com/office/drawing/2014/main" id="{6B383402-A1AF-133A-1A46-533321F30251}"/>
                </a:ext>
              </a:extLst>
            </p:cNvPr>
            <p:cNvGrpSpPr/>
            <p:nvPr/>
          </p:nvGrpSpPr>
          <p:grpSpPr>
            <a:xfrm>
              <a:off x="7198600" y="1584040"/>
              <a:ext cx="1810247" cy="1767674"/>
              <a:chOff x="7198600" y="1797400"/>
              <a:chExt cx="1810247" cy="1767674"/>
            </a:xfrm>
          </p:grpSpPr>
          <p:sp>
            <p:nvSpPr>
              <p:cNvPr id="41" name="Freeform: Shape 40">
                <a:extLst>
                  <a:ext uri="{FF2B5EF4-FFF2-40B4-BE49-F238E27FC236}">
                    <a16:creationId xmlns:a16="http://schemas.microsoft.com/office/drawing/2014/main" id="{C7128B5B-A108-655F-F613-FC1EB6702B55}"/>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solidFill>
                <a:srgbClr val="F4AF80"/>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42" name="Freeform: Shape 41">
                <a:extLst>
                  <a:ext uri="{FF2B5EF4-FFF2-40B4-BE49-F238E27FC236}">
                    <a16:creationId xmlns:a16="http://schemas.microsoft.com/office/drawing/2014/main" id="{BA1809A4-B200-8AF2-1E9B-B0D69849AD74}"/>
                  </a:ext>
                </a:extLst>
              </p:cNvPr>
              <p:cNvSpPr/>
              <p:nvPr/>
            </p:nvSpPr>
            <p:spPr>
              <a:xfrm>
                <a:off x="8063952" y="3138221"/>
                <a:ext cx="944895"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solidFill>
                <a:srgbClr val="ED7E33"/>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34" name="Group 33">
              <a:extLst>
                <a:ext uri="{FF2B5EF4-FFF2-40B4-BE49-F238E27FC236}">
                  <a16:creationId xmlns:a16="http://schemas.microsoft.com/office/drawing/2014/main" id="{B5D9F471-B7AF-E577-89E9-8DACBA4B5A16}"/>
                </a:ext>
              </a:extLst>
            </p:cNvPr>
            <p:cNvGrpSpPr/>
            <p:nvPr/>
          </p:nvGrpSpPr>
          <p:grpSpPr>
            <a:xfrm rot="10800000">
              <a:off x="7182411" y="3349901"/>
              <a:ext cx="1810245" cy="1767674"/>
              <a:chOff x="7198600" y="1797400"/>
              <a:chExt cx="1810245" cy="1767674"/>
            </a:xfrm>
            <a:noFill/>
          </p:grpSpPr>
          <p:grpSp>
            <p:nvGrpSpPr>
              <p:cNvPr id="35" name="Group 34">
                <a:extLst>
                  <a:ext uri="{FF2B5EF4-FFF2-40B4-BE49-F238E27FC236}">
                    <a16:creationId xmlns:a16="http://schemas.microsoft.com/office/drawing/2014/main" id="{CC41578D-8808-6828-629C-13D67CF70B76}"/>
                  </a:ext>
                </a:extLst>
              </p:cNvPr>
              <p:cNvGrpSpPr/>
              <p:nvPr/>
            </p:nvGrpSpPr>
            <p:grpSpPr>
              <a:xfrm>
                <a:off x="7198600" y="1797400"/>
                <a:ext cx="1810245" cy="1767674"/>
                <a:chOff x="7198600" y="1797400"/>
                <a:chExt cx="1810245" cy="1767674"/>
              </a:xfrm>
              <a:grpFill/>
            </p:grpSpPr>
            <p:sp>
              <p:nvSpPr>
                <p:cNvPr id="37" name="Freeform: Shape 36">
                  <a:extLst>
                    <a:ext uri="{FF2B5EF4-FFF2-40B4-BE49-F238E27FC236}">
                      <a16:creationId xmlns:a16="http://schemas.microsoft.com/office/drawing/2014/main" id="{F894C0B3-90A4-209B-91E8-12036664FC87}"/>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38" name="Freeform: Shape 37">
                  <a:extLst>
                    <a:ext uri="{FF2B5EF4-FFF2-40B4-BE49-F238E27FC236}">
                      <a16:creationId xmlns:a16="http://schemas.microsoft.com/office/drawing/2014/main" id="{E351B621-86AE-CE4A-B688-2E40F3144A1D}"/>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36" name="Freeform: Shape 35">
                <a:extLst>
                  <a:ext uri="{FF2B5EF4-FFF2-40B4-BE49-F238E27FC236}">
                    <a16:creationId xmlns:a16="http://schemas.microsoft.com/office/drawing/2014/main" id="{77518042-E467-364B-1231-52D39E718786}"/>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43" name="Group 42">
            <a:extLst>
              <a:ext uri="{FF2B5EF4-FFF2-40B4-BE49-F238E27FC236}">
                <a16:creationId xmlns:a16="http://schemas.microsoft.com/office/drawing/2014/main" id="{4DE60CD0-FE7C-5117-2AAB-954701FECF11}"/>
              </a:ext>
            </a:extLst>
          </p:cNvPr>
          <p:cNvGrpSpPr/>
          <p:nvPr/>
        </p:nvGrpSpPr>
        <p:grpSpPr>
          <a:xfrm>
            <a:off x="7497419" y="5570217"/>
            <a:ext cx="2252657" cy="2623499"/>
            <a:chOff x="7401469" y="4174436"/>
            <a:chExt cx="2580316" cy="3005099"/>
          </a:xfrm>
        </p:grpSpPr>
        <p:grpSp>
          <p:nvGrpSpPr>
            <p:cNvPr id="50" name="Group 49">
              <a:extLst>
                <a:ext uri="{FF2B5EF4-FFF2-40B4-BE49-F238E27FC236}">
                  <a16:creationId xmlns:a16="http://schemas.microsoft.com/office/drawing/2014/main" id="{1D177C77-2837-F65A-7582-5498AB240BD9}"/>
                </a:ext>
              </a:extLst>
            </p:cNvPr>
            <p:cNvGrpSpPr/>
            <p:nvPr/>
          </p:nvGrpSpPr>
          <p:grpSpPr>
            <a:xfrm>
              <a:off x="8215911" y="5266049"/>
              <a:ext cx="1765874" cy="1913486"/>
              <a:chOff x="8215911" y="5479409"/>
              <a:chExt cx="1765874" cy="1913486"/>
            </a:xfrm>
          </p:grpSpPr>
          <p:sp>
            <p:nvSpPr>
              <p:cNvPr id="52" name="Freeform: Shape 51">
                <a:extLst>
                  <a:ext uri="{FF2B5EF4-FFF2-40B4-BE49-F238E27FC236}">
                    <a16:creationId xmlns:a16="http://schemas.microsoft.com/office/drawing/2014/main" id="{6FF5DE15-1557-06B2-A84E-7ED94C57578B}"/>
                  </a:ext>
                </a:extLst>
              </p:cNvPr>
              <p:cNvSpPr/>
              <p:nvPr/>
            </p:nvSpPr>
            <p:spPr>
              <a:xfrm>
                <a:off x="8312139" y="5479409"/>
                <a:ext cx="1669646" cy="1913486"/>
              </a:xfrm>
              <a:custGeom>
                <a:avLst/>
                <a:gdLst>
                  <a:gd name="connsiteX0" fmla="*/ 0 w 1669646"/>
                  <a:gd name="connsiteY0" fmla="*/ 1210193 h 1913486"/>
                  <a:gd name="connsiteX1" fmla="*/ 40031 w 1669646"/>
                  <a:gd name="connsiteY1" fmla="*/ 1234211 h 1913486"/>
                  <a:gd name="connsiteX2" fmla="*/ 630479 w 1669646"/>
                  <a:gd name="connsiteY2" fmla="*/ 1524431 h 1913486"/>
                  <a:gd name="connsiteX3" fmla="*/ 1377046 w 1669646"/>
                  <a:gd name="connsiteY3" fmla="*/ 1890708 h 1913486"/>
                  <a:gd name="connsiteX4" fmla="*/ 1667267 w 1669646"/>
                  <a:gd name="connsiteY4" fmla="*/ 1680549 h 1913486"/>
                  <a:gd name="connsiteX5" fmla="*/ 1551178 w 1669646"/>
                  <a:gd name="connsiteY5" fmla="*/ 857927 h 1913486"/>
                  <a:gd name="connsiteX6" fmla="*/ 1459108 w 1669646"/>
                  <a:gd name="connsiteY6" fmla="*/ 205433 h 1913486"/>
                  <a:gd name="connsiteX7" fmla="*/ 1072815 w 1669646"/>
                  <a:gd name="connsiteY7" fmla="*/ 79338 h 1913486"/>
                  <a:gd name="connsiteX8" fmla="*/ 714543 w 1669646"/>
                  <a:gd name="connsiteY8" fmla="*/ 571710 h 1913486"/>
                  <a:gd name="connsiteX9" fmla="*/ 702534 w 1669646"/>
                  <a:gd name="connsiteY9" fmla="*/ 585720 h 1913486"/>
                  <a:gd name="connsiteX10" fmla="*/ 268204 w 1669646"/>
                  <a:gd name="connsiteY10" fmla="*/ 1164158 h 1913486"/>
                  <a:gd name="connsiteX11" fmla="*/ 0 w 1669646"/>
                  <a:gd name="connsiteY11" fmla="*/ 1210193 h 19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646" h="1913486">
                    <a:moveTo>
                      <a:pt x="0" y="1210193"/>
                    </a:moveTo>
                    <a:cubicBezTo>
                      <a:pt x="12009" y="1220201"/>
                      <a:pt x="26020" y="1228207"/>
                      <a:pt x="40031" y="1234211"/>
                    </a:cubicBezTo>
                    <a:lnTo>
                      <a:pt x="630479" y="1524431"/>
                    </a:lnTo>
                    <a:lnTo>
                      <a:pt x="1377046" y="1890708"/>
                    </a:lnTo>
                    <a:cubicBezTo>
                      <a:pt x="1529162" y="1964764"/>
                      <a:pt x="1691285" y="1848676"/>
                      <a:pt x="1667267" y="1680549"/>
                    </a:cubicBezTo>
                    <a:lnTo>
                      <a:pt x="1551178" y="857927"/>
                    </a:lnTo>
                    <a:lnTo>
                      <a:pt x="1459108" y="205433"/>
                    </a:lnTo>
                    <a:cubicBezTo>
                      <a:pt x="1431087" y="7283"/>
                      <a:pt x="1184900" y="-72778"/>
                      <a:pt x="1072815" y="79338"/>
                    </a:cubicBezTo>
                    <a:lnTo>
                      <a:pt x="714543" y="571710"/>
                    </a:lnTo>
                    <a:cubicBezTo>
                      <a:pt x="710540" y="577715"/>
                      <a:pt x="706537" y="581718"/>
                      <a:pt x="702534" y="585720"/>
                    </a:cubicBezTo>
                    <a:lnTo>
                      <a:pt x="268204" y="1164158"/>
                    </a:lnTo>
                    <a:cubicBezTo>
                      <a:pt x="202154" y="1252225"/>
                      <a:pt x="88067" y="1262233"/>
                      <a:pt x="0" y="1210193"/>
                    </a:cubicBezTo>
                    <a:close/>
                  </a:path>
                </a:pathLst>
              </a:custGeom>
              <a:solidFill>
                <a:srgbClr val="E86D63"/>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53" name="Freeform: Shape 52">
                <a:extLst>
                  <a:ext uri="{FF2B5EF4-FFF2-40B4-BE49-F238E27FC236}">
                    <a16:creationId xmlns:a16="http://schemas.microsoft.com/office/drawing/2014/main" id="{828725A3-1F18-9D38-FDEB-7CA920006AFD}"/>
                  </a:ext>
                </a:extLst>
              </p:cNvPr>
              <p:cNvSpPr/>
              <p:nvPr/>
            </p:nvSpPr>
            <p:spPr>
              <a:xfrm>
                <a:off x="8215911" y="6065129"/>
                <a:ext cx="798761" cy="655683"/>
              </a:xfrm>
              <a:custGeom>
                <a:avLst/>
                <a:gdLst>
                  <a:gd name="connsiteX0" fmla="*/ 364431 w 798761"/>
                  <a:gd name="connsiteY0" fmla="*/ 578438 h 655683"/>
                  <a:gd name="connsiteX1" fmla="*/ 798762 w 798761"/>
                  <a:gd name="connsiteY1" fmla="*/ 0 h 655683"/>
                  <a:gd name="connsiteX2" fmla="*/ 714697 w 798761"/>
                  <a:gd name="connsiteY2" fmla="*/ 54041 h 655683"/>
                  <a:gd name="connsiteX3" fmla="*/ 134257 w 798761"/>
                  <a:gd name="connsiteY3" fmla="*/ 242183 h 655683"/>
                  <a:gd name="connsiteX4" fmla="*/ 94226 w 798761"/>
                  <a:gd name="connsiteY4" fmla="*/ 622471 h 655683"/>
                  <a:gd name="connsiteX5" fmla="*/ 364431 w 798761"/>
                  <a:gd name="connsiteY5" fmla="*/ 578438 h 65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761" h="655683">
                    <a:moveTo>
                      <a:pt x="364431" y="578438"/>
                    </a:moveTo>
                    <a:lnTo>
                      <a:pt x="798762" y="0"/>
                    </a:lnTo>
                    <a:cubicBezTo>
                      <a:pt x="776745" y="26020"/>
                      <a:pt x="746722" y="44034"/>
                      <a:pt x="714697" y="54041"/>
                    </a:cubicBezTo>
                    <a:lnTo>
                      <a:pt x="134257" y="242183"/>
                    </a:lnTo>
                    <a:cubicBezTo>
                      <a:pt x="-29868" y="296224"/>
                      <a:pt x="-43878" y="520394"/>
                      <a:pt x="94226" y="622471"/>
                    </a:cubicBezTo>
                    <a:cubicBezTo>
                      <a:pt x="184295" y="676512"/>
                      <a:pt x="298382" y="666505"/>
                      <a:pt x="364431" y="578438"/>
                    </a:cubicBezTo>
                    <a:close/>
                  </a:path>
                </a:pathLst>
              </a:custGeom>
              <a:solidFill>
                <a:srgbClr val="B3544C"/>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45" name="Group 44">
              <a:extLst>
                <a:ext uri="{FF2B5EF4-FFF2-40B4-BE49-F238E27FC236}">
                  <a16:creationId xmlns:a16="http://schemas.microsoft.com/office/drawing/2014/main" id="{4AF1DCB7-0F6D-DB6B-49C3-42F68B039F74}"/>
                </a:ext>
              </a:extLst>
            </p:cNvPr>
            <p:cNvGrpSpPr/>
            <p:nvPr/>
          </p:nvGrpSpPr>
          <p:grpSpPr>
            <a:xfrm rot="19439319">
              <a:off x="7401469" y="4174436"/>
              <a:ext cx="1810245" cy="1767674"/>
              <a:chOff x="7198600" y="1797400"/>
              <a:chExt cx="1810245" cy="1767674"/>
            </a:xfrm>
            <a:noFill/>
          </p:grpSpPr>
          <p:grpSp>
            <p:nvGrpSpPr>
              <p:cNvPr id="46" name="Group 45">
                <a:extLst>
                  <a:ext uri="{FF2B5EF4-FFF2-40B4-BE49-F238E27FC236}">
                    <a16:creationId xmlns:a16="http://schemas.microsoft.com/office/drawing/2014/main" id="{4CEB5EAE-317B-FE57-6598-1629C5BD059F}"/>
                  </a:ext>
                </a:extLst>
              </p:cNvPr>
              <p:cNvGrpSpPr/>
              <p:nvPr/>
            </p:nvGrpSpPr>
            <p:grpSpPr>
              <a:xfrm>
                <a:off x="7198600" y="1797400"/>
                <a:ext cx="1810245" cy="1767674"/>
                <a:chOff x="7198600" y="1797400"/>
                <a:chExt cx="1810245" cy="1767674"/>
              </a:xfrm>
              <a:grpFill/>
            </p:grpSpPr>
            <p:sp>
              <p:nvSpPr>
                <p:cNvPr id="48" name="Freeform: Shape 47">
                  <a:extLst>
                    <a:ext uri="{FF2B5EF4-FFF2-40B4-BE49-F238E27FC236}">
                      <a16:creationId xmlns:a16="http://schemas.microsoft.com/office/drawing/2014/main" id="{A0FC05AE-D72D-8FA9-FAB4-79C730ECE06B}"/>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49" name="Freeform: Shape 48">
                  <a:extLst>
                    <a:ext uri="{FF2B5EF4-FFF2-40B4-BE49-F238E27FC236}">
                      <a16:creationId xmlns:a16="http://schemas.microsoft.com/office/drawing/2014/main" id="{3A51A498-0775-9680-344E-BE76EECCCC1C}"/>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47" name="Freeform: Shape 46">
                <a:extLst>
                  <a:ext uri="{FF2B5EF4-FFF2-40B4-BE49-F238E27FC236}">
                    <a16:creationId xmlns:a16="http://schemas.microsoft.com/office/drawing/2014/main" id="{5FC2A282-8A80-580D-6192-6D006C0FFBE7}"/>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54" name="Group 53">
            <a:extLst>
              <a:ext uri="{FF2B5EF4-FFF2-40B4-BE49-F238E27FC236}">
                <a16:creationId xmlns:a16="http://schemas.microsoft.com/office/drawing/2014/main" id="{C102BE89-0C7B-0C29-8E9D-E5A2BBE98487}"/>
              </a:ext>
            </a:extLst>
          </p:cNvPr>
          <p:cNvGrpSpPr/>
          <p:nvPr/>
        </p:nvGrpSpPr>
        <p:grpSpPr>
          <a:xfrm>
            <a:off x="7650271" y="4867847"/>
            <a:ext cx="2976819" cy="1856015"/>
            <a:chOff x="7621410" y="3314187"/>
            <a:chExt cx="3409811" cy="2125981"/>
          </a:xfrm>
        </p:grpSpPr>
        <p:grpSp>
          <p:nvGrpSpPr>
            <p:cNvPr id="61" name="Group 60">
              <a:extLst>
                <a:ext uri="{FF2B5EF4-FFF2-40B4-BE49-F238E27FC236}">
                  <a16:creationId xmlns:a16="http://schemas.microsoft.com/office/drawing/2014/main" id="{042A895E-90CA-F79F-FDBC-371F0FDC01E8}"/>
                </a:ext>
              </a:extLst>
            </p:cNvPr>
            <p:cNvGrpSpPr/>
            <p:nvPr/>
          </p:nvGrpSpPr>
          <p:grpSpPr>
            <a:xfrm>
              <a:off x="9117775" y="3314187"/>
              <a:ext cx="1913446" cy="1740700"/>
              <a:chOff x="9117775" y="3527547"/>
              <a:chExt cx="1913446" cy="1740701"/>
            </a:xfrm>
          </p:grpSpPr>
          <p:sp>
            <p:nvSpPr>
              <p:cNvPr id="63" name="Freeform: Shape 62">
                <a:extLst>
                  <a:ext uri="{FF2B5EF4-FFF2-40B4-BE49-F238E27FC236}">
                    <a16:creationId xmlns:a16="http://schemas.microsoft.com/office/drawing/2014/main" id="{A23507D5-96C3-79F3-0128-A785B06D610D}"/>
                  </a:ext>
                </a:extLst>
              </p:cNvPr>
              <p:cNvSpPr/>
              <p:nvPr/>
            </p:nvSpPr>
            <p:spPr>
              <a:xfrm>
                <a:off x="9117775" y="3527547"/>
                <a:ext cx="1913446" cy="1700949"/>
              </a:xfrm>
              <a:custGeom>
                <a:avLst/>
                <a:gdLst>
                  <a:gd name="connsiteX0" fmla="*/ 779568 w 1913446"/>
                  <a:gd name="connsiteY0" fmla="*/ 1700950 h 1700949"/>
                  <a:gd name="connsiteX1" fmla="*/ 815596 w 1913446"/>
                  <a:gd name="connsiteY1" fmla="*/ 1670927 h 1700949"/>
                  <a:gd name="connsiteX2" fmla="*/ 1273944 w 1913446"/>
                  <a:gd name="connsiteY2" fmla="*/ 1198570 h 1700949"/>
                  <a:gd name="connsiteX3" fmla="*/ 1852383 w 1913446"/>
                  <a:gd name="connsiteY3" fmla="*/ 602118 h 1700949"/>
                  <a:gd name="connsiteX4" fmla="*/ 1742300 w 1913446"/>
                  <a:gd name="connsiteY4" fmla="*/ 261861 h 1700949"/>
                  <a:gd name="connsiteX5" fmla="*/ 923678 w 1913446"/>
                  <a:gd name="connsiteY5" fmla="*/ 117752 h 1700949"/>
                  <a:gd name="connsiteX6" fmla="*/ 275185 w 1913446"/>
                  <a:gd name="connsiteY6" fmla="*/ 3665 h 1700949"/>
                  <a:gd name="connsiteX7" fmla="*/ 37005 w 1913446"/>
                  <a:gd name="connsiteY7" fmla="*/ 331914 h 1700949"/>
                  <a:gd name="connsiteX8" fmla="*/ 395276 w 1913446"/>
                  <a:gd name="connsiteY8" fmla="*/ 824286 h 1700949"/>
                  <a:gd name="connsiteX9" fmla="*/ 405284 w 1913446"/>
                  <a:gd name="connsiteY9" fmla="*/ 840298 h 1700949"/>
                  <a:gd name="connsiteX10" fmla="*/ 821600 w 1913446"/>
                  <a:gd name="connsiteY10" fmla="*/ 1432747 h 1700949"/>
                  <a:gd name="connsiteX11" fmla="*/ 779568 w 1913446"/>
                  <a:gd name="connsiteY11" fmla="*/ 1700950 h 170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3446" h="1700949">
                    <a:moveTo>
                      <a:pt x="779568" y="1700950"/>
                    </a:moveTo>
                    <a:cubicBezTo>
                      <a:pt x="791578" y="1692944"/>
                      <a:pt x="803586" y="1682936"/>
                      <a:pt x="815596" y="1670927"/>
                    </a:cubicBezTo>
                    <a:lnTo>
                      <a:pt x="1273944" y="1198570"/>
                    </a:lnTo>
                    <a:lnTo>
                      <a:pt x="1852383" y="602118"/>
                    </a:lnTo>
                    <a:cubicBezTo>
                      <a:pt x="1970473" y="480026"/>
                      <a:pt x="1908426" y="291883"/>
                      <a:pt x="1742300" y="261861"/>
                    </a:cubicBezTo>
                    <a:lnTo>
                      <a:pt x="923678" y="117752"/>
                    </a:lnTo>
                    <a:lnTo>
                      <a:pt x="275185" y="3665"/>
                    </a:lnTo>
                    <a:cubicBezTo>
                      <a:pt x="79036" y="-30360"/>
                      <a:pt x="-73079" y="179799"/>
                      <a:pt x="37005" y="331914"/>
                    </a:cubicBezTo>
                    <a:lnTo>
                      <a:pt x="395276" y="824286"/>
                    </a:lnTo>
                    <a:cubicBezTo>
                      <a:pt x="399279" y="830291"/>
                      <a:pt x="403282" y="834294"/>
                      <a:pt x="405284" y="840298"/>
                    </a:cubicBezTo>
                    <a:lnTo>
                      <a:pt x="821600" y="1432747"/>
                    </a:lnTo>
                    <a:cubicBezTo>
                      <a:pt x="883648" y="1520813"/>
                      <a:pt x="857628" y="1632898"/>
                      <a:pt x="779568" y="1700950"/>
                    </a:cubicBezTo>
                    <a:close/>
                  </a:path>
                </a:pathLst>
              </a:custGeom>
              <a:solidFill>
                <a:srgbClr val="FCD06A"/>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64" name="Freeform: Shape 63">
                <a:extLst>
                  <a:ext uri="{FF2B5EF4-FFF2-40B4-BE49-F238E27FC236}">
                    <a16:creationId xmlns:a16="http://schemas.microsoft.com/office/drawing/2014/main" id="{C39B4AB8-2A74-0DBB-FFE4-F9E9FF83199E}"/>
                  </a:ext>
                </a:extLst>
              </p:cNvPr>
              <p:cNvSpPr/>
              <p:nvPr/>
            </p:nvSpPr>
            <p:spPr>
              <a:xfrm>
                <a:off x="9521057" y="4365843"/>
                <a:ext cx="452412" cy="902405"/>
              </a:xfrm>
              <a:custGeom>
                <a:avLst/>
                <a:gdLst>
                  <a:gd name="connsiteX0" fmla="*/ 416317 w 452412"/>
                  <a:gd name="connsiteY0" fmla="*/ 592448 h 902405"/>
                  <a:gd name="connsiteX1" fmla="*/ 0 w 452412"/>
                  <a:gd name="connsiteY1" fmla="*/ 0 h 902405"/>
                  <a:gd name="connsiteX2" fmla="*/ 26020 w 452412"/>
                  <a:gd name="connsiteY2" fmla="*/ 96073 h 902405"/>
                  <a:gd name="connsiteX3" fmla="*/ 26020 w 452412"/>
                  <a:gd name="connsiteY3" fmla="*/ 704533 h 902405"/>
                  <a:gd name="connsiteX4" fmla="*/ 376286 w 452412"/>
                  <a:gd name="connsiteY4" fmla="*/ 858650 h 902405"/>
                  <a:gd name="connsiteX5" fmla="*/ 416317 w 452412"/>
                  <a:gd name="connsiteY5" fmla="*/ 592448 h 90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12" h="902405">
                    <a:moveTo>
                      <a:pt x="416317" y="592448"/>
                    </a:moveTo>
                    <a:lnTo>
                      <a:pt x="0" y="0"/>
                    </a:lnTo>
                    <a:cubicBezTo>
                      <a:pt x="18014" y="30023"/>
                      <a:pt x="26020" y="62047"/>
                      <a:pt x="26020" y="96073"/>
                    </a:cubicBezTo>
                    <a:lnTo>
                      <a:pt x="26020" y="704533"/>
                    </a:lnTo>
                    <a:cubicBezTo>
                      <a:pt x="26020" y="878665"/>
                      <a:pt x="234178" y="958726"/>
                      <a:pt x="376286" y="858650"/>
                    </a:cubicBezTo>
                    <a:cubicBezTo>
                      <a:pt x="454345" y="794601"/>
                      <a:pt x="480365" y="682516"/>
                      <a:pt x="416317" y="592448"/>
                    </a:cubicBezTo>
                    <a:close/>
                  </a:path>
                </a:pathLst>
              </a:custGeom>
              <a:solidFill>
                <a:srgbClr val="C7A453"/>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56" name="Group 55">
              <a:extLst>
                <a:ext uri="{FF2B5EF4-FFF2-40B4-BE49-F238E27FC236}">
                  <a16:creationId xmlns:a16="http://schemas.microsoft.com/office/drawing/2014/main" id="{BF974DDA-CC3C-D50A-FD53-98B8DA50D901}"/>
                </a:ext>
              </a:extLst>
            </p:cNvPr>
            <p:cNvGrpSpPr/>
            <p:nvPr/>
          </p:nvGrpSpPr>
          <p:grpSpPr>
            <a:xfrm rot="15128736">
              <a:off x="7600124" y="3651209"/>
              <a:ext cx="1810245" cy="1767674"/>
              <a:chOff x="7198600" y="1797400"/>
              <a:chExt cx="1810245" cy="1767674"/>
            </a:xfrm>
            <a:noFill/>
          </p:grpSpPr>
          <p:grpSp>
            <p:nvGrpSpPr>
              <p:cNvPr id="57" name="Group 56">
                <a:extLst>
                  <a:ext uri="{FF2B5EF4-FFF2-40B4-BE49-F238E27FC236}">
                    <a16:creationId xmlns:a16="http://schemas.microsoft.com/office/drawing/2014/main" id="{4ADBFAAF-7BB3-6277-5446-E55D9214AC28}"/>
                  </a:ext>
                </a:extLst>
              </p:cNvPr>
              <p:cNvGrpSpPr/>
              <p:nvPr/>
            </p:nvGrpSpPr>
            <p:grpSpPr>
              <a:xfrm>
                <a:off x="7198600" y="1797400"/>
                <a:ext cx="1810245" cy="1767674"/>
                <a:chOff x="7198600" y="1797400"/>
                <a:chExt cx="1810245" cy="1767674"/>
              </a:xfrm>
              <a:grpFill/>
            </p:grpSpPr>
            <p:sp>
              <p:nvSpPr>
                <p:cNvPr id="59" name="Freeform: Shape 58">
                  <a:extLst>
                    <a:ext uri="{FF2B5EF4-FFF2-40B4-BE49-F238E27FC236}">
                      <a16:creationId xmlns:a16="http://schemas.microsoft.com/office/drawing/2014/main" id="{06D2A249-02D9-8386-78EF-7D66CE045F63}"/>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60" name="Freeform: Shape 59">
                  <a:extLst>
                    <a:ext uri="{FF2B5EF4-FFF2-40B4-BE49-F238E27FC236}">
                      <a16:creationId xmlns:a16="http://schemas.microsoft.com/office/drawing/2014/main" id="{D5FB674B-AE1C-3A34-C640-50F3FCF5BA0A}"/>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58" name="Freeform: Shape 57">
                <a:extLst>
                  <a:ext uri="{FF2B5EF4-FFF2-40B4-BE49-F238E27FC236}">
                    <a16:creationId xmlns:a16="http://schemas.microsoft.com/office/drawing/2014/main" id="{F3F4A570-A258-20E9-6CD8-1AD1F4D86E74}"/>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65" name="Group 64">
            <a:extLst>
              <a:ext uri="{FF2B5EF4-FFF2-40B4-BE49-F238E27FC236}">
                <a16:creationId xmlns:a16="http://schemas.microsoft.com/office/drawing/2014/main" id="{B5327776-7F22-830F-4787-74296ADFF107}"/>
              </a:ext>
            </a:extLst>
          </p:cNvPr>
          <p:cNvGrpSpPr/>
          <p:nvPr/>
        </p:nvGrpSpPr>
        <p:grpSpPr>
          <a:xfrm>
            <a:off x="5744133" y="4855675"/>
            <a:ext cx="2977044" cy="1811272"/>
            <a:chOff x="5172250" y="3303841"/>
            <a:chExt cx="3410068" cy="2074730"/>
          </a:xfrm>
        </p:grpSpPr>
        <p:grpSp>
          <p:nvGrpSpPr>
            <p:cNvPr id="72" name="Group 71">
              <a:extLst>
                <a:ext uri="{FF2B5EF4-FFF2-40B4-BE49-F238E27FC236}">
                  <a16:creationId xmlns:a16="http://schemas.microsoft.com/office/drawing/2014/main" id="{53E8EBF9-0D7D-8A5B-B333-903340874DED}"/>
                </a:ext>
              </a:extLst>
            </p:cNvPr>
            <p:cNvGrpSpPr/>
            <p:nvPr/>
          </p:nvGrpSpPr>
          <p:grpSpPr>
            <a:xfrm>
              <a:off x="5172250" y="3303841"/>
              <a:ext cx="1914180" cy="1747184"/>
              <a:chOff x="5172250" y="3517201"/>
              <a:chExt cx="1914180" cy="1747184"/>
            </a:xfrm>
          </p:grpSpPr>
          <p:sp>
            <p:nvSpPr>
              <p:cNvPr id="74" name="Freeform: Shape 73">
                <a:extLst>
                  <a:ext uri="{FF2B5EF4-FFF2-40B4-BE49-F238E27FC236}">
                    <a16:creationId xmlns:a16="http://schemas.microsoft.com/office/drawing/2014/main" id="{F80EA7CD-D7BA-A28B-69D8-116E67EAD82E}"/>
                  </a:ext>
                </a:extLst>
              </p:cNvPr>
              <p:cNvSpPr/>
              <p:nvPr/>
            </p:nvSpPr>
            <p:spPr>
              <a:xfrm>
                <a:off x="5172250" y="3519203"/>
                <a:ext cx="1684784" cy="1745182"/>
              </a:xfrm>
              <a:custGeom>
                <a:avLst/>
                <a:gdLst>
                  <a:gd name="connsiteX0" fmla="*/ 1684785 w 1684784"/>
                  <a:gd name="connsiteY0" fmla="*/ 0 h 1745182"/>
                  <a:gd name="connsiteX1" fmla="*/ 1638750 w 1684784"/>
                  <a:gd name="connsiteY1" fmla="*/ 4003 h 1745182"/>
                  <a:gd name="connsiteX2" fmla="*/ 990257 w 1684784"/>
                  <a:gd name="connsiteY2" fmla="*/ 118089 h 1745182"/>
                  <a:gd name="connsiteX3" fmla="*/ 171636 w 1684784"/>
                  <a:gd name="connsiteY3" fmla="*/ 262198 h 1745182"/>
                  <a:gd name="connsiteX4" fmla="*/ 61552 w 1684784"/>
                  <a:gd name="connsiteY4" fmla="*/ 602456 h 1745182"/>
                  <a:gd name="connsiteX5" fmla="*/ 639991 w 1684784"/>
                  <a:gd name="connsiteY5" fmla="*/ 1198907 h 1745182"/>
                  <a:gd name="connsiteX6" fmla="*/ 1098339 w 1684784"/>
                  <a:gd name="connsiteY6" fmla="*/ 1671265 h 1745182"/>
                  <a:gd name="connsiteX7" fmla="*/ 1484633 w 1684784"/>
                  <a:gd name="connsiteY7" fmla="*/ 1547171 h 1745182"/>
                  <a:gd name="connsiteX8" fmla="*/ 1484633 w 1684784"/>
                  <a:gd name="connsiteY8" fmla="*/ 938710 h 1745182"/>
                  <a:gd name="connsiteX9" fmla="*/ 1486634 w 1684784"/>
                  <a:gd name="connsiteY9" fmla="*/ 920697 h 1745182"/>
                  <a:gd name="connsiteX10" fmla="*/ 1496642 w 1684784"/>
                  <a:gd name="connsiteY10" fmla="*/ 198150 h 1745182"/>
                  <a:gd name="connsiteX11" fmla="*/ 1684785 w 1684784"/>
                  <a:gd name="connsiteY11" fmla="*/ 0 h 17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4784" h="1745182">
                    <a:moveTo>
                      <a:pt x="1684785" y="0"/>
                    </a:moveTo>
                    <a:cubicBezTo>
                      <a:pt x="1670774" y="0"/>
                      <a:pt x="1654762" y="0"/>
                      <a:pt x="1638750" y="4003"/>
                    </a:cubicBezTo>
                    <a:lnTo>
                      <a:pt x="990257" y="118089"/>
                    </a:lnTo>
                    <a:lnTo>
                      <a:pt x="171636" y="262198"/>
                    </a:lnTo>
                    <a:cubicBezTo>
                      <a:pt x="3508" y="292221"/>
                      <a:pt x="-56538" y="480363"/>
                      <a:pt x="61552" y="602456"/>
                    </a:cubicBezTo>
                    <a:lnTo>
                      <a:pt x="639991" y="1198907"/>
                    </a:lnTo>
                    <a:lnTo>
                      <a:pt x="1098339" y="1671265"/>
                    </a:lnTo>
                    <a:cubicBezTo>
                      <a:pt x="1236444" y="1815374"/>
                      <a:pt x="1484633" y="1735313"/>
                      <a:pt x="1484633" y="1547171"/>
                    </a:cubicBezTo>
                    <a:lnTo>
                      <a:pt x="1484633" y="938710"/>
                    </a:lnTo>
                    <a:cubicBezTo>
                      <a:pt x="1484633" y="932706"/>
                      <a:pt x="1484633" y="926701"/>
                      <a:pt x="1486634" y="920697"/>
                    </a:cubicBezTo>
                    <a:lnTo>
                      <a:pt x="1496642" y="198150"/>
                    </a:lnTo>
                    <a:cubicBezTo>
                      <a:pt x="1494640" y="84064"/>
                      <a:pt x="1582707" y="8006"/>
                      <a:pt x="1684785" y="0"/>
                    </a:cubicBezTo>
                    <a:close/>
                  </a:path>
                </a:pathLst>
              </a:custGeom>
              <a:solidFill>
                <a:srgbClr val="71B5CB"/>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75" name="Freeform: Shape 74">
                <a:extLst>
                  <a:ext uri="{FF2B5EF4-FFF2-40B4-BE49-F238E27FC236}">
                    <a16:creationId xmlns:a16="http://schemas.microsoft.com/office/drawing/2014/main" id="{70B1391F-5E09-F0F3-5189-D759CC2DB8E3}"/>
                  </a:ext>
                </a:extLst>
              </p:cNvPr>
              <p:cNvSpPr/>
              <p:nvPr/>
            </p:nvSpPr>
            <p:spPr>
              <a:xfrm>
                <a:off x="6654881" y="3517201"/>
                <a:ext cx="431549" cy="918695"/>
              </a:xfrm>
              <a:custGeom>
                <a:avLst/>
                <a:gdLst>
                  <a:gd name="connsiteX0" fmla="*/ 10008 w 431549"/>
                  <a:gd name="connsiteY0" fmla="*/ 196149 h 918695"/>
                  <a:gd name="connsiteX1" fmla="*/ 0 w 431549"/>
                  <a:gd name="connsiteY1" fmla="*/ 918695 h 918695"/>
                  <a:gd name="connsiteX2" fmla="*/ 36027 w 431549"/>
                  <a:gd name="connsiteY2" fmla="*/ 824624 h 918695"/>
                  <a:gd name="connsiteX3" fmla="*/ 394300 w 431549"/>
                  <a:gd name="connsiteY3" fmla="*/ 332252 h 918695"/>
                  <a:gd name="connsiteX4" fmla="*/ 202154 w 431549"/>
                  <a:gd name="connsiteY4" fmla="*/ 0 h 918695"/>
                  <a:gd name="connsiteX5" fmla="*/ 10008 w 431549"/>
                  <a:gd name="connsiteY5" fmla="*/ 196149 h 91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549" h="918695">
                    <a:moveTo>
                      <a:pt x="10008" y="196149"/>
                    </a:moveTo>
                    <a:lnTo>
                      <a:pt x="0" y="918695"/>
                    </a:lnTo>
                    <a:cubicBezTo>
                      <a:pt x="4003" y="884669"/>
                      <a:pt x="16012" y="852645"/>
                      <a:pt x="36027" y="824624"/>
                    </a:cubicBezTo>
                    <a:lnTo>
                      <a:pt x="394300" y="332252"/>
                    </a:lnTo>
                    <a:cubicBezTo>
                      <a:pt x="496377" y="192145"/>
                      <a:pt x="374284" y="4003"/>
                      <a:pt x="202154" y="0"/>
                    </a:cubicBezTo>
                    <a:cubicBezTo>
                      <a:pt x="100076" y="10008"/>
                      <a:pt x="12009" y="86065"/>
                      <a:pt x="10008" y="196149"/>
                    </a:cubicBezTo>
                    <a:close/>
                  </a:path>
                </a:pathLst>
              </a:custGeom>
              <a:solidFill>
                <a:srgbClr val="538595"/>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67" name="Group 66">
              <a:extLst>
                <a:ext uri="{FF2B5EF4-FFF2-40B4-BE49-F238E27FC236}">
                  <a16:creationId xmlns:a16="http://schemas.microsoft.com/office/drawing/2014/main" id="{71A956DD-8307-7911-6537-637B1C5FCE17}"/>
                </a:ext>
              </a:extLst>
            </p:cNvPr>
            <p:cNvGrpSpPr/>
            <p:nvPr/>
          </p:nvGrpSpPr>
          <p:grpSpPr>
            <a:xfrm rot="6471264" flipH="1">
              <a:off x="6793358" y="3589612"/>
              <a:ext cx="1810245" cy="1767674"/>
              <a:chOff x="7198600" y="1797400"/>
              <a:chExt cx="1810245" cy="1767674"/>
            </a:xfrm>
            <a:noFill/>
          </p:grpSpPr>
          <p:grpSp>
            <p:nvGrpSpPr>
              <p:cNvPr id="68" name="Group 67">
                <a:extLst>
                  <a:ext uri="{FF2B5EF4-FFF2-40B4-BE49-F238E27FC236}">
                    <a16:creationId xmlns:a16="http://schemas.microsoft.com/office/drawing/2014/main" id="{287D1967-D24D-E4FA-1717-6963477056D3}"/>
                  </a:ext>
                </a:extLst>
              </p:cNvPr>
              <p:cNvGrpSpPr/>
              <p:nvPr/>
            </p:nvGrpSpPr>
            <p:grpSpPr>
              <a:xfrm>
                <a:off x="7198600" y="1797400"/>
                <a:ext cx="1810245" cy="1767674"/>
                <a:chOff x="7198600" y="1797400"/>
                <a:chExt cx="1810245" cy="1767674"/>
              </a:xfrm>
              <a:grpFill/>
            </p:grpSpPr>
            <p:sp>
              <p:nvSpPr>
                <p:cNvPr id="70" name="Freeform: Shape 69">
                  <a:extLst>
                    <a:ext uri="{FF2B5EF4-FFF2-40B4-BE49-F238E27FC236}">
                      <a16:creationId xmlns:a16="http://schemas.microsoft.com/office/drawing/2014/main" id="{3FAA740D-0197-02DC-C6FD-6405A45F2FC6}"/>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71" name="Freeform: Shape 70">
                  <a:extLst>
                    <a:ext uri="{FF2B5EF4-FFF2-40B4-BE49-F238E27FC236}">
                      <a16:creationId xmlns:a16="http://schemas.microsoft.com/office/drawing/2014/main" id="{643C2BD1-59BD-0CF6-EACE-7DC68D6B0D9B}"/>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69" name="Freeform: Shape 68">
                <a:extLst>
                  <a:ext uri="{FF2B5EF4-FFF2-40B4-BE49-F238E27FC236}">
                    <a16:creationId xmlns:a16="http://schemas.microsoft.com/office/drawing/2014/main" id="{B62B9CE3-FD5E-AD02-95A1-2F9AACDD836D}"/>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76" name="Group 75">
            <a:extLst>
              <a:ext uri="{FF2B5EF4-FFF2-40B4-BE49-F238E27FC236}">
                <a16:creationId xmlns:a16="http://schemas.microsoft.com/office/drawing/2014/main" id="{74050485-2AD1-B8A4-1E7A-7325D374F658}"/>
              </a:ext>
            </a:extLst>
          </p:cNvPr>
          <p:cNvGrpSpPr/>
          <p:nvPr/>
        </p:nvGrpSpPr>
        <p:grpSpPr>
          <a:xfrm>
            <a:off x="6640045" y="5569867"/>
            <a:ext cx="2273754" cy="2616510"/>
            <a:chOff x="6212139" y="4174436"/>
            <a:chExt cx="2604482" cy="2997093"/>
          </a:xfrm>
        </p:grpSpPr>
        <p:grpSp>
          <p:nvGrpSpPr>
            <p:cNvPr id="83" name="Group 82">
              <a:extLst>
                <a:ext uri="{FF2B5EF4-FFF2-40B4-BE49-F238E27FC236}">
                  <a16:creationId xmlns:a16="http://schemas.microsoft.com/office/drawing/2014/main" id="{BCD30FFA-F912-66BC-0123-7BC5739D446F}"/>
                </a:ext>
              </a:extLst>
            </p:cNvPr>
            <p:cNvGrpSpPr/>
            <p:nvPr/>
          </p:nvGrpSpPr>
          <p:grpSpPr>
            <a:xfrm>
              <a:off x="6212139" y="5259735"/>
              <a:ext cx="1764743" cy="1911794"/>
              <a:chOff x="6212139" y="5473095"/>
              <a:chExt cx="1764743" cy="1911794"/>
            </a:xfrm>
          </p:grpSpPr>
          <p:sp>
            <p:nvSpPr>
              <p:cNvPr id="85" name="Freeform: Shape 84">
                <a:extLst>
                  <a:ext uri="{FF2B5EF4-FFF2-40B4-BE49-F238E27FC236}">
                    <a16:creationId xmlns:a16="http://schemas.microsoft.com/office/drawing/2014/main" id="{C9339B20-19F1-89FB-B8DE-4FA79C5C336D}"/>
                  </a:ext>
                </a:extLst>
              </p:cNvPr>
              <p:cNvSpPr/>
              <p:nvPr/>
            </p:nvSpPr>
            <p:spPr>
              <a:xfrm>
                <a:off x="6212139" y="5632802"/>
                <a:ext cx="1764743" cy="1752087"/>
              </a:xfrm>
              <a:custGeom>
                <a:avLst/>
                <a:gdLst>
                  <a:gd name="connsiteX0" fmla="*/ 220571 w 1764743"/>
                  <a:gd name="connsiteY0" fmla="*/ 0 h 1752087"/>
                  <a:gd name="connsiteX1" fmla="*/ 210563 w 1764743"/>
                  <a:gd name="connsiteY1" fmla="*/ 44034 h 1752087"/>
                  <a:gd name="connsiteX2" fmla="*/ 118493 w 1764743"/>
                  <a:gd name="connsiteY2" fmla="*/ 696527 h 1752087"/>
                  <a:gd name="connsiteX3" fmla="*/ 2405 w 1764743"/>
                  <a:gd name="connsiteY3" fmla="*/ 1519149 h 1752087"/>
                  <a:gd name="connsiteX4" fmla="*/ 292625 w 1764743"/>
                  <a:gd name="connsiteY4" fmla="*/ 1729308 h 1752087"/>
                  <a:gd name="connsiteX5" fmla="*/ 1039193 w 1764743"/>
                  <a:gd name="connsiteY5" fmla="*/ 1363032 h 1752087"/>
                  <a:gd name="connsiteX6" fmla="*/ 1629641 w 1764743"/>
                  <a:gd name="connsiteY6" fmla="*/ 1072812 h 1752087"/>
                  <a:gd name="connsiteX7" fmla="*/ 1629641 w 1764743"/>
                  <a:gd name="connsiteY7" fmla="*/ 666504 h 1752087"/>
                  <a:gd name="connsiteX8" fmla="*/ 1049200 w 1764743"/>
                  <a:gd name="connsiteY8" fmla="*/ 478362 h 1752087"/>
                  <a:gd name="connsiteX9" fmla="*/ 1031186 w 1764743"/>
                  <a:gd name="connsiteY9" fmla="*/ 472358 h 1752087"/>
                  <a:gd name="connsiteX10" fmla="*/ 346667 w 1764743"/>
                  <a:gd name="connsiteY10" fmla="*/ 238180 h 1752087"/>
                  <a:gd name="connsiteX11" fmla="*/ 220571 w 1764743"/>
                  <a:gd name="connsiteY11" fmla="*/ 0 h 175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743" h="1752087">
                    <a:moveTo>
                      <a:pt x="220571" y="0"/>
                    </a:moveTo>
                    <a:cubicBezTo>
                      <a:pt x="216568" y="14011"/>
                      <a:pt x="212565" y="30023"/>
                      <a:pt x="210563" y="44034"/>
                    </a:cubicBezTo>
                    <a:lnTo>
                      <a:pt x="118493" y="696527"/>
                    </a:lnTo>
                    <a:lnTo>
                      <a:pt x="2405" y="1519149"/>
                    </a:lnTo>
                    <a:cubicBezTo>
                      <a:pt x="-21613" y="1687277"/>
                      <a:pt x="138509" y="1803365"/>
                      <a:pt x="292625" y="1729308"/>
                    </a:cubicBezTo>
                    <a:lnTo>
                      <a:pt x="1039193" y="1363032"/>
                    </a:lnTo>
                    <a:lnTo>
                      <a:pt x="1629641" y="1072812"/>
                    </a:lnTo>
                    <a:cubicBezTo>
                      <a:pt x="1809778" y="984745"/>
                      <a:pt x="1809778" y="724548"/>
                      <a:pt x="1629641" y="666504"/>
                    </a:cubicBezTo>
                    <a:lnTo>
                      <a:pt x="1049200" y="478362"/>
                    </a:lnTo>
                    <a:cubicBezTo>
                      <a:pt x="1043195" y="476361"/>
                      <a:pt x="1037191" y="474359"/>
                      <a:pt x="1031186" y="472358"/>
                    </a:cubicBezTo>
                    <a:lnTo>
                      <a:pt x="346667" y="238180"/>
                    </a:lnTo>
                    <a:cubicBezTo>
                      <a:pt x="242587" y="206156"/>
                      <a:pt x="198554" y="100076"/>
                      <a:pt x="220571" y="0"/>
                    </a:cubicBezTo>
                    <a:close/>
                  </a:path>
                </a:pathLst>
              </a:custGeom>
              <a:solidFill>
                <a:srgbClr val="BAC9C4"/>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86" name="Freeform: Shape 85">
                <a:extLst>
                  <a:ext uri="{FF2B5EF4-FFF2-40B4-BE49-F238E27FC236}">
                    <a16:creationId xmlns:a16="http://schemas.microsoft.com/office/drawing/2014/main" id="{2AE18624-53F1-96DA-D178-39616792F7E5}"/>
                  </a:ext>
                </a:extLst>
              </p:cNvPr>
              <p:cNvSpPr/>
              <p:nvPr/>
            </p:nvSpPr>
            <p:spPr>
              <a:xfrm>
                <a:off x="6427180" y="5473095"/>
                <a:ext cx="816147" cy="636067"/>
              </a:xfrm>
              <a:custGeom>
                <a:avLst/>
                <a:gdLst>
                  <a:gd name="connsiteX0" fmla="*/ 131628 w 816147"/>
                  <a:gd name="connsiteY0" fmla="*/ 401891 h 636067"/>
                  <a:gd name="connsiteX1" fmla="*/ 816148 w 816147"/>
                  <a:gd name="connsiteY1" fmla="*/ 636068 h 636067"/>
                  <a:gd name="connsiteX2" fmla="*/ 738089 w 816147"/>
                  <a:gd name="connsiteY2" fmla="*/ 574021 h 636067"/>
                  <a:gd name="connsiteX3" fmla="*/ 379816 w 816147"/>
                  <a:gd name="connsiteY3" fmla="*/ 79647 h 636067"/>
                  <a:gd name="connsiteX4" fmla="*/ 5532 w 816147"/>
                  <a:gd name="connsiteY4" fmla="*/ 159707 h 636067"/>
                  <a:gd name="connsiteX5" fmla="*/ 131628 w 816147"/>
                  <a:gd name="connsiteY5" fmla="*/ 401891 h 63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147" h="636067">
                    <a:moveTo>
                      <a:pt x="131628" y="401891"/>
                    </a:moveTo>
                    <a:lnTo>
                      <a:pt x="816148" y="636068"/>
                    </a:lnTo>
                    <a:cubicBezTo>
                      <a:pt x="784124" y="622057"/>
                      <a:pt x="758104" y="602042"/>
                      <a:pt x="738089" y="574021"/>
                    </a:cubicBezTo>
                    <a:lnTo>
                      <a:pt x="379816" y="79647"/>
                    </a:lnTo>
                    <a:cubicBezTo>
                      <a:pt x="277739" y="-60459"/>
                      <a:pt x="61575" y="-4417"/>
                      <a:pt x="5532" y="159707"/>
                    </a:cubicBezTo>
                    <a:cubicBezTo>
                      <a:pt x="-16484" y="259783"/>
                      <a:pt x="27549" y="365863"/>
                      <a:pt x="131628" y="401891"/>
                    </a:cubicBezTo>
                    <a:close/>
                  </a:path>
                </a:pathLst>
              </a:custGeom>
              <a:solidFill>
                <a:srgbClr val="889390"/>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78" name="Group 77">
              <a:extLst>
                <a:ext uri="{FF2B5EF4-FFF2-40B4-BE49-F238E27FC236}">
                  <a16:creationId xmlns:a16="http://schemas.microsoft.com/office/drawing/2014/main" id="{062032F3-D102-9E27-8A1C-9F26D4F20083}"/>
                </a:ext>
              </a:extLst>
            </p:cNvPr>
            <p:cNvGrpSpPr/>
            <p:nvPr/>
          </p:nvGrpSpPr>
          <p:grpSpPr>
            <a:xfrm rot="2160681" flipH="1">
              <a:off x="7006376" y="4174436"/>
              <a:ext cx="1810245" cy="1767674"/>
              <a:chOff x="7198600" y="1797400"/>
              <a:chExt cx="1810245" cy="1767674"/>
            </a:xfrm>
            <a:noFill/>
          </p:grpSpPr>
          <p:grpSp>
            <p:nvGrpSpPr>
              <p:cNvPr id="79" name="Group 78">
                <a:extLst>
                  <a:ext uri="{FF2B5EF4-FFF2-40B4-BE49-F238E27FC236}">
                    <a16:creationId xmlns:a16="http://schemas.microsoft.com/office/drawing/2014/main" id="{D5CEF06E-E526-436C-5984-98AED2CFC492}"/>
                  </a:ext>
                </a:extLst>
              </p:cNvPr>
              <p:cNvGrpSpPr/>
              <p:nvPr/>
            </p:nvGrpSpPr>
            <p:grpSpPr>
              <a:xfrm>
                <a:off x="7198600" y="1797400"/>
                <a:ext cx="1810245" cy="1767674"/>
                <a:chOff x="7198600" y="1797400"/>
                <a:chExt cx="1810245" cy="1767674"/>
              </a:xfrm>
              <a:grpFill/>
            </p:grpSpPr>
            <p:sp>
              <p:nvSpPr>
                <p:cNvPr id="81" name="Freeform: Shape 80">
                  <a:extLst>
                    <a:ext uri="{FF2B5EF4-FFF2-40B4-BE49-F238E27FC236}">
                      <a16:creationId xmlns:a16="http://schemas.microsoft.com/office/drawing/2014/main" id="{F8CADA3D-D231-4BE7-7F1A-7176FFEDFFF3}"/>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82" name="Freeform: Shape 81">
                  <a:extLst>
                    <a:ext uri="{FF2B5EF4-FFF2-40B4-BE49-F238E27FC236}">
                      <a16:creationId xmlns:a16="http://schemas.microsoft.com/office/drawing/2014/main" id="{58EFA2E1-9FD9-5601-5807-863C5FA84959}"/>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80" name="Freeform: Shape 79">
                <a:extLst>
                  <a:ext uri="{FF2B5EF4-FFF2-40B4-BE49-F238E27FC236}">
                    <a16:creationId xmlns:a16="http://schemas.microsoft.com/office/drawing/2014/main" id="{D4FE3749-D7C7-E13A-5BEE-9F962DF6D542}"/>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sp>
        <p:nvSpPr>
          <p:cNvPr id="87" name="Text_Box">
            <a:extLst>
              <a:ext uri="{FF2B5EF4-FFF2-40B4-BE49-F238E27FC236}">
                <a16:creationId xmlns:a16="http://schemas.microsoft.com/office/drawing/2014/main" id="{81DB347E-0035-57A4-7261-E87FD0B1912E}"/>
              </a:ext>
            </a:extLst>
          </p:cNvPr>
          <p:cNvSpPr/>
          <p:nvPr/>
        </p:nvSpPr>
        <p:spPr>
          <a:xfrm>
            <a:off x="7308275" y="2939429"/>
            <a:ext cx="1423249" cy="38932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Writing</a:t>
            </a:r>
          </a:p>
        </p:txBody>
      </p:sp>
      <p:pic>
        <p:nvPicPr>
          <p:cNvPr id="90" name="Graphic 89" descr="Classroom outline">
            <a:extLst>
              <a:ext uri="{FF2B5EF4-FFF2-40B4-BE49-F238E27FC236}">
                <a16:creationId xmlns:a16="http://schemas.microsoft.com/office/drawing/2014/main" id="{2BCAC58D-1CD4-26F0-F65F-8866E7C555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473" y="5147600"/>
            <a:ext cx="629694" cy="629694"/>
          </a:xfrm>
          <a:prstGeom prst="rect">
            <a:avLst/>
          </a:prstGeom>
        </p:spPr>
      </p:pic>
      <p:pic>
        <p:nvPicPr>
          <p:cNvPr id="92" name="Graphic 91" descr="Typewriter outline">
            <a:extLst>
              <a:ext uri="{FF2B5EF4-FFF2-40B4-BE49-F238E27FC236}">
                <a16:creationId xmlns:a16="http://schemas.microsoft.com/office/drawing/2014/main" id="{5F8F057E-AB9A-ED56-CC8C-0E72F06408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59713" y="3972412"/>
            <a:ext cx="629694" cy="629694"/>
          </a:xfrm>
          <a:prstGeom prst="rect">
            <a:avLst/>
          </a:prstGeom>
        </p:spPr>
      </p:pic>
      <p:pic>
        <p:nvPicPr>
          <p:cNvPr id="94" name="Graphic 93" descr="Group brainstorm outline">
            <a:extLst>
              <a:ext uri="{FF2B5EF4-FFF2-40B4-BE49-F238E27FC236}">
                <a16:creationId xmlns:a16="http://schemas.microsoft.com/office/drawing/2014/main" id="{746179D0-5BAF-535F-A75A-2DD14C4E9E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72722" y="5081945"/>
            <a:ext cx="629694" cy="629694"/>
          </a:xfrm>
          <a:prstGeom prst="rect">
            <a:avLst/>
          </a:prstGeom>
        </p:spPr>
      </p:pic>
      <p:pic>
        <p:nvPicPr>
          <p:cNvPr id="96" name="Graphic 95" descr="Web design outline">
            <a:extLst>
              <a:ext uri="{FF2B5EF4-FFF2-40B4-BE49-F238E27FC236}">
                <a16:creationId xmlns:a16="http://schemas.microsoft.com/office/drawing/2014/main" id="{8B954CE9-57CE-4F27-D5D1-885AE0AAAB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98905" y="7096352"/>
            <a:ext cx="629694" cy="629694"/>
          </a:xfrm>
          <a:prstGeom prst="rect">
            <a:avLst/>
          </a:prstGeom>
        </p:spPr>
      </p:pic>
      <p:pic>
        <p:nvPicPr>
          <p:cNvPr id="98" name="Graphic 97" descr="Research outline">
            <a:extLst>
              <a:ext uri="{FF2B5EF4-FFF2-40B4-BE49-F238E27FC236}">
                <a16:creationId xmlns:a16="http://schemas.microsoft.com/office/drawing/2014/main" id="{D8DB19E0-2A42-44A9-1CAF-7D426B3E1CA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5724" y="7191734"/>
            <a:ext cx="629694" cy="629694"/>
          </a:xfrm>
          <a:prstGeom prst="rect">
            <a:avLst/>
          </a:prstGeom>
        </p:spPr>
      </p:pic>
      <p:sp>
        <p:nvSpPr>
          <p:cNvPr id="2" name="Rectangle: Rounded Corners 1">
            <a:extLst>
              <a:ext uri="{FF2B5EF4-FFF2-40B4-BE49-F238E27FC236}">
                <a16:creationId xmlns:a16="http://schemas.microsoft.com/office/drawing/2014/main" id="{A4C53A81-E0BF-26CD-9816-7757BB6E0FF2}"/>
              </a:ext>
            </a:extLst>
          </p:cNvPr>
          <p:cNvSpPr/>
          <p:nvPr/>
        </p:nvSpPr>
        <p:spPr>
          <a:xfrm>
            <a:off x="3358457" y="2015896"/>
            <a:ext cx="9539086" cy="59174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anose="020B0606030504020204" pitchFamily="34" charset="0"/>
              </a:rPr>
              <a:t>The Explore GPTs can be categorized in different ways, as shown below:</a:t>
            </a:r>
          </a:p>
        </p:txBody>
      </p:sp>
    </p:spTree>
    <p:custDataLst>
      <p:tags r:id="rId1"/>
    </p:custDataLst>
    <p:extLst>
      <p:ext uri="{BB962C8B-B14F-4D97-AF65-F5344CB8AC3E}">
        <p14:creationId xmlns:p14="http://schemas.microsoft.com/office/powerpoint/2010/main" val="396596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6C70AC-3390-866E-8A94-83819DD242C0}"/>
              </a:ext>
            </a:extLst>
          </p:cNvPr>
          <p:cNvSpPr>
            <a:spLocks noGrp="1"/>
          </p:cNvSpPr>
          <p:nvPr>
            <p:ph type="body" idx="1"/>
          </p:nvPr>
        </p:nvSpPr>
        <p:spPr>
          <a:xfrm>
            <a:off x="1291857" y="3585386"/>
            <a:ext cx="5706101" cy="2603362"/>
          </a:xfrm>
          <a:prstGeom prst="roundRect">
            <a:avLst>
              <a:gd name="adj" fmla="val 8065"/>
            </a:avLst>
          </a:prstGeom>
          <a:solidFill>
            <a:schemeClr val="accent1">
              <a:lumMod val="20000"/>
              <a:lumOff val="80000"/>
            </a:schemeClr>
          </a:solidFill>
        </p:spPr>
        <p:txBody>
          <a:bodyPr anchor="ctr"/>
          <a:lstStyle/>
          <a:p>
            <a:pPr algn="ctr"/>
            <a:r>
              <a:rPr lang="en-US" b="1" dirty="0"/>
              <a:t>Write For Me </a:t>
            </a:r>
            <a:r>
              <a:rPr lang="en-US" dirty="0"/>
              <a:t>is a personal writing assistant. It crafts tailored content, focusing on needs, audience, and SEO, ensuring ideas are transformed into engaging written material.</a:t>
            </a:r>
            <a:endParaRPr lang="en-IN" dirty="0"/>
          </a:p>
        </p:txBody>
      </p:sp>
      <p:sp>
        <p:nvSpPr>
          <p:cNvPr id="4" name="Title 3">
            <a:extLst>
              <a:ext uri="{FF2B5EF4-FFF2-40B4-BE49-F238E27FC236}">
                <a16:creationId xmlns:a16="http://schemas.microsoft.com/office/drawing/2014/main" id="{0E922B2A-5618-E3DB-60C5-CD828578EE85}"/>
              </a:ext>
            </a:extLst>
          </p:cNvPr>
          <p:cNvSpPr>
            <a:spLocks noGrp="1"/>
          </p:cNvSpPr>
          <p:nvPr>
            <p:ph type="title"/>
          </p:nvPr>
        </p:nvSpPr>
        <p:spPr/>
        <p:txBody>
          <a:bodyPr/>
          <a:lstStyle/>
          <a:p>
            <a:r>
              <a:rPr lang="en-US" dirty="0"/>
              <a:t>Writing GPTs: Write For Me</a:t>
            </a:r>
            <a:endParaRPr lang="en-IN" dirty="0"/>
          </a:p>
        </p:txBody>
      </p:sp>
      <p:sp>
        <p:nvSpPr>
          <p:cNvPr id="6" name="Brandline_LVC">
            <a:extLst>
              <a:ext uri="{FF2B5EF4-FFF2-40B4-BE49-F238E27FC236}">
                <a16:creationId xmlns:a16="http://schemas.microsoft.com/office/drawing/2014/main" id="{9BABAEAB-5E7D-7E5D-9DD2-2A7F22B12DE1}"/>
              </a:ext>
            </a:extLst>
          </p:cNvPr>
          <p:cNvSpPr/>
          <p:nvPr/>
        </p:nvSpPr>
        <p:spPr>
          <a:xfrm>
            <a:off x="5649762" y="841724"/>
            <a:ext cx="49652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F0648680-EA71-2C35-77DC-403B209E8924}"/>
              </a:ext>
            </a:extLst>
          </p:cNvPr>
          <p:cNvPicPr>
            <a:picLocks noChangeAspect="1"/>
          </p:cNvPicPr>
          <p:nvPr/>
        </p:nvPicPr>
        <p:blipFill>
          <a:blip r:embed="rId4"/>
          <a:stretch>
            <a:fillRect/>
          </a:stretch>
        </p:blipFill>
        <p:spPr>
          <a:xfrm>
            <a:off x="7382730" y="2603120"/>
            <a:ext cx="8096614" cy="4567895"/>
          </a:xfrm>
          <a:prstGeom prst="roundRect">
            <a:avLst>
              <a:gd name="adj" fmla="val 1960"/>
            </a:avLst>
          </a:prstGeom>
          <a:ln>
            <a:noFill/>
          </a:ln>
          <a:effectLst/>
        </p:spPr>
      </p:pic>
      <p:sp>
        <p:nvSpPr>
          <p:cNvPr id="7" name="Text Placeholder 6">
            <a:extLst>
              <a:ext uri="{FF2B5EF4-FFF2-40B4-BE49-F238E27FC236}">
                <a16:creationId xmlns:a16="http://schemas.microsoft.com/office/drawing/2014/main" id="{E8786A63-163C-997E-6D7A-4EB638ADCFFF}"/>
              </a:ext>
            </a:extLst>
          </p:cNvPr>
          <p:cNvSpPr>
            <a:spLocks noGrp="1"/>
          </p:cNvSpPr>
          <p:nvPr>
            <p:ph type="body" idx="10"/>
          </p:nvPr>
        </p:nvSpPr>
        <p:spPr/>
        <p:txBody>
          <a:bodyPr/>
          <a:lstStyle/>
          <a:p>
            <a:r>
              <a:rPr lang="en-US" dirty="0"/>
              <a:t>This GPT is focused on writing, such as content generation, writing assistance, or editing.</a:t>
            </a:r>
          </a:p>
        </p:txBody>
      </p:sp>
    </p:spTree>
    <p:custDataLst>
      <p:tags r:id="rId1"/>
    </p:custDataLst>
    <p:extLst>
      <p:ext uri="{BB962C8B-B14F-4D97-AF65-F5344CB8AC3E}">
        <p14:creationId xmlns:p14="http://schemas.microsoft.com/office/powerpoint/2010/main" val="149842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p:txBody>
          <a:bodyPr/>
          <a:lstStyle/>
          <a:p>
            <a:r>
              <a:rPr lang="en-US"/>
              <a:t>The use of the </a:t>
            </a:r>
            <a:r>
              <a:rPr lang="en-US" i="1"/>
              <a:t>Write For Me </a:t>
            </a:r>
            <a:r>
              <a:rPr lang="en-US"/>
              <a:t>GPT for creating Marketing Content </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p:txBody>
          <a:bodyPr/>
          <a:lstStyle/>
          <a:p>
            <a:r>
              <a:rPr lang="en-US" dirty="0"/>
              <a:t>In this demo, you will be able to illustrate the use of the </a:t>
            </a:r>
            <a:r>
              <a:rPr lang="en-US" b="1" dirty="0"/>
              <a:t>Write For Me</a:t>
            </a:r>
            <a:r>
              <a:rPr lang="en-US" dirty="0"/>
              <a:t> GPT for creating marketing content for an eco-friendly reusable water bottle, aiming to connect with environmentally conscious consumers. </a:t>
            </a:r>
          </a:p>
          <a:p>
            <a:endParaRPr lang="en-US" dirty="0"/>
          </a:p>
          <a:p>
            <a:r>
              <a:rPr lang="en-US" dirty="0"/>
              <a:t>The purpose is to demonstrate the application of GPT technology in creating engaging content that resonates with the target audience's environmental values.</a:t>
            </a:r>
            <a:r>
              <a:rPr lang="en-IN" dirty="0"/>
              <a:t> </a:t>
            </a:r>
            <a:endParaRPr lang="en-US" dirty="0"/>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a:t>10</a:t>
            </a:r>
            <a:endParaRPr lang="en-US"/>
          </a:p>
        </p:txBody>
      </p:sp>
      <p:sp>
        <p:nvSpPr>
          <p:cNvPr id="5" name="Rectangle: Rounded Corners 4">
            <a:extLst>
              <a:ext uri="{FF2B5EF4-FFF2-40B4-BE49-F238E27FC236}">
                <a16:creationId xmlns:a16="http://schemas.microsoft.com/office/drawing/2014/main" id="{4F0CD8F0-E6D4-FE0C-C9C6-FCC32182BDF9}"/>
              </a:ext>
            </a:extLst>
          </p:cNvPr>
          <p:cNvSpPr/>
          <p:nvPr/>
        </p:nvSpPr>
        <p:spPr>
          <a:xfrm>
            <a:off x="1567013" y="6087983"/>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dirty="0">
                <a:solidFill>
                  <a:srgbClr val="404040"/>
                </a:solidFill>
                <a:latin typeface="Open Sans" panose="020B0606030504020204" pitchFamily="34" charset="0"/>
              </a:rPr>
              <a:t>Note: </a:t>
            </a:r>
            <a:r>
              <a:rPr lang="en-IN" sz="2200" dirty="0">
                <a:solidFill>
                  <a:srgbClr val="404040"/>
                </a:solidFill>
                <a:latin typeface="Open Sans" panose="020B0606030504020204" pitchFamily="34" charset="0"/>
              </a:rPr>
              <a:t>Please download the demo documents from the LMS </a:t>
            </a:r>
            <a:r>
              <a:rPr lang="en-IN" sz="2200" b="1" dirty="0">
                <a:solidFill>
                  <a:srgbClr val="404040"/>
                </a:solidFill>
                <a:latin typeface="Open Sans" panose="020B0606030504020204" pitchFamily="34" charset="0"/>
              </a:rPr>
              <a:t>Reference Material Section</a:t>
            </a:r>
            <a:r>
              <a:rPr lang="en-IN" sz="2200" dirty="0">
                <a:solidFill>
                  <a:srgbClr val="404040"/>
                </a:solidFill>
                <a:latin typeface="Open Sans" panose="020B0606030504020204" pitchFamily="34" charset="0"/>
              </a:rPr>
              <a:t> for a detailed explanation.</a:t>
            </a:r>
            <a:endParaRPr lang="en-US" sz="2200" dirty="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1900299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BD10F-BA69-C693-A344-99A54BDC3F9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05B143F-0E65-A308-DC6D-5BFA8B241566}"/>
              </a:ext>
            </a:extLst>
          </p:cNvPr>
          <p:cNvSpPr>
            <a:spLocks noGrp="1"/>
          </p:cNvSpPr>
          <p:nvPr>
            <p:ph type="body" idx="1"/>
          </p:nvPr>
        </p:nvSpPr>
        <p:spPr>
          <a:xfrm>
            <a:off x="1291857" y="3585386"/>
            <a:ext cx="5706101" cy="2603362"/>
          </a:xfrm>
          <a:prstGeom prst="roundRect">
            <a:avLst>
              <a:gd name="adj" fmla="val 8065"/>
            </a:avLst>
          </a:prstGeom>
          <a:solidFill>
            <a:schemeClr val="accent1">
              <a:lumMod val="20000"/>
              <a:lumOff val="80000"/>
            </a:schemeClr>
          </a:solidFill>
        </p:spPr>
        <p:txBody>
          <a:bodyPr anchor="ctr">
            <a:noAutofit/>
          </a:bodyPr>
          <a:lstStyle/>
          <a:p>
            <a:pPr algn="ctr"/>
            <a:r>
              <a:rPr lang="en-US" b="1" dirty="0"/>
              <a:t>Canva AI </a:t>
            </a:r>
            <a:r>
              <a:rPr lang="en-US" dirty="0"/>
              <a:t>makes designing easy by creating designs from your descriptions. Perfect for beginners and pros, it helps you make social media posts and presentations and turns text into images.</a:t>
            </a:r>
          </a:p>
        </p:txBody>
      </p:sp>
      <p:sp>
        <p:nvSpPr>
          <p:cNvPr id="3" name="Text Placeholder 2">
            <a:extLst>
              <a:ext uri="{FF2B5EF4-FFF2-40B4-BE49-F238E27FC236}">
                <a16:creationId xmlns:a16="http://schemas.microsoft.com/office/drawing/2014/main" id="{7009A28F-9C4A-4574-C870-154F0BF3AEF9}"/>
              </a:ext>
            </a:extLst>
          </p:cNvPr>
          <p:cNvSpPr>
            <a:spLocks noGrp="1"/>
          </p:cNvSpPr>
          <p:nvPr>
            <p:ph type="body" idx="10"/>
          </p:nvPr>
        </p:nvSpPr>
        <p:spPr/>
        <p:txBody>
          <a:bodyPr/>
          <a:lstStyle/>
          <a:p>
            <a:r>
              <a:rPr lang="en-US" dirty="0"/>
              <a:t>This helps with increasing efficiency in tasks or workflows.</a:t>
            </a:r>
            <a:endParaRPr lang="en-IN" dirty="0"/>
          </a:p>
        </p:txBody>
      </p:sp>
      <p:sp>
        <p:nvSpPr>
          <p:cNvPr id="4" name="Title 3">
            <a:extLst>
              <a:ext uri="{FF2B5EF4-FFF2-40B4-BE49-F238E27FC236}">
                <a16:creationId xmlns:a16="http://schemas.microsoft.com/office/drawing/2014/main" id="{858C72BD-6749-FA22-A0A4-E5D1BB6FF35D}"/>
              </a:ext>
            </a:extLst>
          </p:cNvPr>
          <p:cNvSpPr>
            <a:spLocks noGrp="1"/>
          </p:cNvSpPr>
          <p:nvPr>
            <p:ph type="title"/>
          </p:nvPr>
        </p:nvSpPr>
        <p:spPr/>
        <p:txBody>
          <a:bodyPr/>
          <a:lstStyle/>
          <a:p>
            <a:r>
              <a:rPr lang="en-IN" dirty="0"/>
              <a:t>Productivity GPTs: Canva AI</a:t>
            </a:r>
          </a:p>
        </p:txBody>
      </p:sp>
      <p:sp>
        <p:nvSpPr>
          <p:cNvPr id="7" name="Brandline_LVC">
            <a:extLst>
              <a:ext uri="{FF2B5EF4-FFF2-40B4-BE49-F238E27FC236}">
                <a16:creationId xmlns:a16="http://schemas.microsoft.com/office/drawing/2014/main" id="{AEBC5B16-5C2B-6C67-4D57-518CDC4C66DB}"/>
              </a:ext>
            </a:extLst>
          </p:cNvPr>
          <p:cNvSpPr/>
          <p:nvPr/>
        </p:nvSpPr>
        <p:spPr>
          <a:xfrm>
            <a:off x="5297777" y="867124"/>
            <a:ext cx="56773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4BB3EB98-EE15-853D-5415-6DD9507FFB4D}"/>
              </a:ext>
            </a:extLst>
          </p:cNvPr>
          <p:cNvPicPr>
            <a:picLocks noChangeAspect="1"/>
          </p:cNvPicPr>
          <p:nvPr/>
        </p:nvPicPr>
        <p:blipFill>
          <a:blip r:embed="rId4"/>
          <a:stretch>
            <a:fillRect/>
          </a:stretch>
        </p:blipFill>
        <p:spPr>
          <a:xfrm>
            <a:off x="7382730" y="2603120"/>
            <a:ext cx="8096614" cy="4567895"/>
          </a:xfrm>
          <a:prstGeom prst="roundRect">
            <a:avLst>
              <a:gd name="adj" fmla="val 1960"/>
            </a:avLst>
          </a:prstGeom>
          <a:ln>
            <a:noFill/>
          </a:ln>
          <a:effectLst/>
        </p:spPr>
      </p:pic>
    </p:spTree>
    <p:custDataLst>
      <p:tags r:id="rId1"/>
    </p:custDataLst>
    <p:extLst>
      <p:ext uri="{BB962C8B-B14F-4D97-AF65-F5344CB8AC3E}">
        <p14:creationId xmlns:p14="http://schemas.microsoft.com/office/powerpoint/2010/main" val="3997974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p:txBody>
          <a:bodyPr/>
          <a:lstStyle/>
          <a:p>
            <a:r>
              <a:rPr lang="en-US"/>
              <a:t>Creative Branding Makeover for Coffee Shops with Canva GPT</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p:txBody>
          <a:bodyPr/>
          <a:lstStyle/>
          <a:p>
            <a:r>
              <a:rPr lang="en-US" dirty="0"/>
              <a:t>In this demo, you will be able to showcase </a:t>
            </a:r>
            <a:r>
              <a:rPr lang="en-US" b="1" dirty="0"/>
              <a:t>Canva </a:t>
            </a:r>
            <a:r>
              <a:rPr lang="en-US" dirty="0"/>
              <a:t>GPT's role in boosting productivity by designing appealing content for a coffee shop's new product, Sunrise Brew. </a:t>
            </a:r>
          </a:p>
          <a:p>
            <a:endParaRPr lang="en-US" dirty="0"/>
          </a:p>
          <a:p>
            <a:r>
              <a:rPr lang="en-US" dirty="0"/>
              <a:t>This demonstrates how GPT technology can streamline the design process and enhance marketing productivity.</a:t>
            </a:r>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a:t>10</a:t>
            </a:r>
            <a:endParaRPr lang="en-US"/>
          </a:p>
        </p:txBody>
      </p:sp>
      <p:sp>
        <p:nvSpPr>
          <p:cNvPr id="5" name="Rectangle: Rounded Corners 4">
            <a:extLst>
              <a:ext uri="{FF2B5EF4-FFF2-40B4-BE49-F238E27FC236}">
                <a16:creationId xmlns:a16="http://schemas.microsoft.com/office/drawing/2014/main" id="{8B58DDCB-CD6F-23D2-408E-ECB3E0F64DFD}"/>
              </a:ext>
            </a:extLst>
          </p:cNvPr>
          <p:cNvSpPr/>
          <p:nvPr/>
        </p:nvSpPr>
        <p:spPr>
          <a:xfrm>
            <a:off x="1567013" y="6015794"/>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a:solidFill>
                  <a:srgbClr val="404040"/>
                </a:solidFill>
                <a:latin typeface="Open Sans" panose="020B0606030504020204" pitchFamily="34" charset="0"/>
              </a:rPr>
              <a:t>Note: </a:t>
            </a:r>
            <a:r>
              <a:rPr lang="en-IN" sz="2200">
                <a:solidFill>
                  <a:srgbClr val="404040"/>
                </a:solidFill>
                <a:latin typeface="Open Sans" panose="020B0606030504020204" pitchFamily="34" charset="0"/>
              </a:rPr>
              <a:t>Please download the demo documents from the LMS </a:t>
            </a:r>
            <a:r>
              <a:rPr lang="en-IN" sz="2200" b="1">
                <a:solidFill>
                  <a:srgbClr val="404040"/>
                </a:solidFill>
                <a:latin typeface="Open Sans" panose="020B0606030504020204" pitchFamily="34" charset="0"/>
              </a:rPr>
              <a:t>Reference Material Section </a:t>
            </a:r>
            <a:r>
              <a:rPr lang="en-IN" sz="2200">
                <a:solidFill>
                  <a:srgbClr val="404040"/>
                </a:solidFill>
                <a:latin typeface="Open Sans" panose="020B0606030504020204" pitchFamily="34" charset="0"/>
              </a:rPr>
              <a:t>for a detailed explanation.</a:t>
            </a:r>
            <a:endParaRPr lang="en-US" sz="220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3866622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A12A0-9788-DF6C-5F0B-E7D4B1C44D00}"/>
              </a:ext>
            </a:extLst>
          </p:cNvPr>
          <p:cNvSpPr>
            <a:spLocks noGrp="1"/>
          </p:cNvSpPr>
          <p:nvPr>
            <p:ph type="body" sz="quarter" idx="16"/>
          </p:nvPr>
        </p:nvSpPr>
        <p:spPr>
          <a:xfrm>
            <a:off x="734790" y="2695575"/>
            <a:ext cx="9897896" cy="3539110"/>
          </a:xfrm>
        </p:spPr>
        <p:txBody>
          <a:bodyPr vert="horz" wrap="square" lIns="91440" tIns="45720" rIns="91440" bIns="45720" rtlCol="0" anchor="t">
            <a:spAutoFit/>
          </a:bodyPr>
          <a:lstStyle/>
          <a:p>
            <a:pPr marL="341630" lvl="0" indent="-341630"/>
            <a:r>
              <a:rPr lang="en-US" dirty="0">
                <a:latin typeface="Open Sans"/>
                <a:ea typeface="Open Sans"/>
                <a:cs typeface="Open Sans"/>
              </a:rPr>
              <a:t>Identify the applications of </a:t>
            </a:r>
            <a:r>
              <a:rPr lang="en-US" dirty="0" err="1">
                <a:latin typeface="Open Sans"/>
                <a:ea typeface="Open Sans"/>
                <a:cs typeface="Open Sans"/>
              </a:rPr>
              <a:t>GenAI</a:t>
            </a:r>
            <a:r>
              <a:rPr lang="en-US" dirty="0">
                <a:latin typeface="Open Sans"/>
                <a:ea typeface="Open Sans"/>
                <a:cs typeface="Open Sans"/>
              </a:rPr>
              <a:t> in solving real-world problems</a:t>
            </a:r>
          </a:p>
          <a:p>
            <a:pPr marL="341630" indent="-341630"/>
            <a:r>
              <a:rPr lang="en-US" dirty="0">
                <a:latin typeface="Open Sans"/>
                <a:ea typeface="Open Sans"/>
                <a:cs typeface="Open Sans"/>
              </a:rPr>
              <a:t>Create prompts to communicate effectively with Gen AI tools for desired outcomes</a:t>
            </a:r>
          </a:p>
          <a:p>
            <a:pPr marL="341630" indent="-341630"/>
            <a:r>
              <a:rPr lang="en-US" dirty="0">
                <a:latin typeface="Open Sans"/>
                <a:ea typeface="Open Sans"/>
                <a:cs typeface="Open Sans"/>
              </a:rPr>
              <a:t>Apply </a:t>
            </a:r>
            <a:r>
              <a:rPr lang="en-US" dirty="0" err="1">
                <a:latin typeface="Open Sans"/>
                <a:ea typeface="Open Sans"/>
                <a:cs typeface="Open Sans"/>
              </a:rPr>
              <a:t>GenAI</a:t>
            </a:r>
            <a:r>
              <a:rPr lang="en-US" dirty="0">
                <a:latin typeface="Open Sans"/>
                <a:ea typeface="Open Sans"/>
                <a:cs typeface="Open Sans"/>
              </a:rPr>
              <a:t> tools to create personalized documents such as resumes or conduct research</a:t>
            </a:r>
            <a:endParaRPr lang="en-US" sz="900" dirty="0">
              <a:latin typeface="Segoe UI"/>
              <a:cs typeface="Segoe UI"/>
            </a:endParaRPr>
          </a:p>
          <a:p>
            <a:pPr marL="341630" indent="-341630">
              <a:lnSpc>
                <a:spcPct val="113999"/>
              </a:lnSpc>
            </a:pPr>
            <a:r>
              <a:rPr lang="en-US" dirty="0">
                <a:latin typeface="Open Sans"/>
                <a:ea typeface="Open Sans"/>
                <a:cs typeface="Open Sans"/>
              </a:rPr>
              <a:t>Use powerful GPTs, such as Write For Me, Canva AI, </a:t>
            </a:r>
            <a:r>
              <a:rPr lang="en-US" dirty="0" err="1">
                <a:latin typeface="Open Sans"/>
                <a:ea typeface="Open Sans"/>
                <a:cs typeface="Open Sans"/>
              </a:rPr>
              <a:t>DesignerGPT</a:t>
            </a:r>
            <a:r>
              <a:rPr lang="en-US" dirty="0">
                <a:latin typeface="Open Sans"/>
                <a:ea typeface="Open Sans"/>
                <a:cs typeface="Open Sans"/>
              </a:rPr>
              <a:t>, Consensus, and Universal Primer, to explore diverse Gen AI capabilities for various tasks</a:t>
            </a:r>
            <a:endParaRPr lang="en-US" sz="900" dirty="0">
              <a:latin typeface="Segoe UI"/>
              <a:cs typeface="Segoe UI"/>
            </a:endParaRPr>
          </a:p>
        </p:txBody>
      </p:sp>
    </p:spTree>
    <p:custDataLst>
      <p:tags r:id="rId1"/>
    </p:custDataLst>
    <p:extLst>
      <p:ext uri="{BB962C8B-B14F-4D97-AF65-F5344CB8AC3E}">
        <p14:creationId xmlns:p14="http://schemas.microsoft.com/office/powerpoint/2010/main" val="1109232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70C7F-4F0C-5F82-FC0C-7818D8364ED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09237DE-894C-5BEA-4956-0EEFFD97522E}"/>
              </a:ext>
            </a:extLst>
          </p:cNvPr>
          <p:cNvSpPr>
            <a:spLocks noGrp="1"/>
          </p:cNvSpPr>
          <p:nvPr>
            <p:ph type="body" idx="1"/>
          </p:nvPr>
        </p:nvSpPr>
        <p:spPr>
          <a:xfrm>
            <a:off x="1291857" y="3585386"/>
            <a:ext cx="5706101" cy="2603362"/>
          </a:xfrm>
          <a:prstGeom prst="roundRect">
            <a:avLst>
              <a:gd name="adj" fmla="val 8065"/>
            </a:avLst>
          </a:prstGeom>
          <a:solidFill>
            <a:schemeClr val="accent1">
              <a:lumMod val="20000"/>
              <a:lumOff val="80000"/>
            </a:schemeClr>
          </a:solidFill>
        </p:spPr>
        <p:txBody>
          <a:bodyPr anchor="ctr">
            <a:noAutofit/>
          </a:bodyPr>
          <a:lstStyle/>
          <a:p>
            <a:pPr algn="ctr"/>
            <a:r>
              <a:rPr lang="en-US" b="1" dirty="0" err="1"/>
              <a:t>DesignerGPT</a:t>
            </a:r>
            <a:r>
              <a:rPr lang="en-US" b="1" dirty="0"/>
              <a:t> </a:t>
            </a:r>
            <a:r>
              <a:rPr lang="en-US" dirty="0"/>
              <a:t>is a specialized AI designed to instantly create and host beautiful, responsive HTML web pages tailored to user requests, streamlining web design with precision and efficiency.</a:t>
            </a:r>
          </a:p>
        </p:txBody>
      </p:sp>
      <p:sp>
        <p:nvSpPr>
          <p:cNvPr id="3" name="Text Placeholder 2">
            <a:extLst>
              <a:ext uri="{FF2B5EF4-FFF2-40B4-BE49-F238E27FC236}">
                <a16:creationId xmlns:a16="http://schemas.microsoft.com/office/drawing/2014/main" id="{E0FC4432-E376-BACF-F729-70F83DE6484E}"/>
              </a:ext>
            </a:extLst>
          </p:cNvPr>
          <p:cNvSpPr>
            <a:spLocks noGrp="1"/>
          </p:cNvSpPr>
          <p:nvPr>
            <p:ph type="body" idx="10"/>
          </p:nvPr>
        </p:nvSpPr>
        <p:spPr/>
        <p:txBody>
          <a:bodyPr/>
          <a:lstStyle/>
          <a:p>
            <a:r>
              <a:rPr lang="en-US" dirty="0"/>
              <a:t>This helps with coding, such as automatic code generation, code reviews, or even educational tools for learning programming.</a:t>
            </a:r>
            <a:endParaRPr lang="en-IN" dirty="0"/>
          </a:p>
        </p:txBody>
      </p:sp>
      <p:sp>
        <p:nvSpPr>
          <p:cNvPr id="4" name="Title 3">
            <a:extLst>
              <a:ext uri="{FF2B5EF4-FFF2-40B4-BE49-F238E27FC236}">
                <a16:creationId xmlns:a16="http://schemas.microsoft.com/office/drawing/2014/main" id="{0BD46A5B-8416-8840-6E5C-B42139D33333}"/>
              </a:ext>
            </a:extLst>
          </p:cNvPr>
          <p:cNvSpPr>
            <a:spLocks noGrp="1"/>
          </p:cNvSpPr>
          <p:nvPr>
            <p:ph type="title"/>
          </p:nvPr>
        </p:nvSpPr>
        <p:spPr/>
        <p:txBody>
          <a:bodyPr/>
          <a:lstStyle/>
          <a:p>
            <a:r>
              <a:rPr lang="en-IN" dirty="0"/>
              <a:t>Programming GPTs: DesignerGPT</a:t>
            </a:r>
          </a:p>
        </p:txBody>
      </p:sp>
      <p:sp>
        <p:nvSpPr>
          <p:cNvPr id="10" name="Brandline_LVC">
            <a:extLst>
              <a:ext uri="{FF2B5EF4-FFF2-40B4-BE49-F238E27FC236}">
                <a16:creationId xmlns:a16="http://schemas.microsoft.com/office/drawing/2014/main" id="{D0ACF99E-DF49-5AC0-FC1C-04242BD3E1D3}"/>
              </a:ext>
            </a:extLst>
          </p:cNvPr>
          <p:cNvSpPr/>
          <p:nvPr/>
        </p:nvSpPr>
        <p:spPr>
          <a:xfrm>
            <a:off x="5074686" y="867124"/>
            <a:ext cx="612337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E73B7006-E49F-2817-0E6E-433C580A2CE3}"/>
              </a:ext>
            </a:extLst>
          </p:cNvPr>
          <p:cNvPicPr>
            <a:picLocks noChangeAspect="1"/>
          </p:cNvPicPr>
          <p:nvPr/>
        </p:nvPicPr>
        <p:blipFill>
          <a:blip r:embed="rId4"/>
          <a:stretch>
            <a:fillRect/>
          </a:stretch>
        </p:blipFill>
        <p:spPr>
          <a:xfrm>
            <a:off x="7382729" y="2603120"/>
            <a:ext cx="8096613" cy="4567895"/>
          </a:xfrm>
          <a:prstGeom prst="roundRect">
            <a:avLst>
              <a:gd name="adj" fmla="val 1960"/>
            </a:avLst>
          </a:prstGeom>
          <a:ln>
            <a:noFill/>
          </a:ln>
          <a:effectLst/>
        </p:spPr>
      </p:pic>
    </p:spTree>
    <p:custDataLst>
      <p:tags r:id="rId1"/>
    </p:custDataLst>
    <p:extLst>
      <p:ext uri="{BB962C8B-B14F-4D97-AF65-F5344CB8AC3E}">
        <p14:creationId xmlns:p14="http://schemas.microsoft.com/office/powerpoint/2010/main" val="501022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a:xfrm>
            <a:off x="2421576" y="349071"/>
            <a:ext cx="9696532" cy="646426"/>
          </a:xfrm>
        </p:spPr>
        <p:txBody>
          <a:bodyPr/>
          <a:lstStyle/>
          <a:p>
            <a:r>
              <a:rPr lang="en-US"/>
              <a:t>Creating a Website Design Using DesignerGPT</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a:xfrm>
            <a:off x="1291857" y="2370301"/>
            <a:ext cx="13696999" cy="2862100"/>
          </a:xfrm>
        </p:spPr>
        <p:txBody>
          <a:bodyPr/>
          <a:lstStyle/>
          <a:p>
            <a:r>
              <a:rPr lang="en-US" dirty="0"/>
              <a:t>In this demo, you will be able to use </a:t>
            </a:r>
            <a:r>
              <a:rPr lang="en-US" b="1" dirty="0" err="1"/>
              <a:t>DesignerGPT</a:t>
            </a:r>
            <a:r>
              <a:rPr lang="en-US" dirty="0"/>
              <a:t> to generate a visually appealing website design or product landing page for an online store, focusing on Programming GPT. </a:t>
            </a:r>
          </a:p>
          <a:p>
            <a:endParaRPr lang="en-US" dirty="0"/>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a:t>10</a:t>
            </a:r>
            <a:endParaRPr lang="en-US"/>
          </a:p>
        </p:txBody>
      </p:sp>
      <p:sp>
        <p:nvSpPr>
          <p:cNvPr id="5" name="Rectangle: Rounded Corners 4">
            <a:extLst>
              <a:ext uri="{FF2B5EF4-FFF2-40B4-BE49-F238E27FC236}">
                <a16:creationId xmlns:a16="http://schemas.microsoft.com/office/drawing/2014/main" id="{0B9609FA-D1FA-A477-AA33-AD9173E0EED5}"/>
              </a:ext>
            </a:extLst>
          </p:cNvPr>
          <p:cNvSpPr/>
          <p:nvPr/>
        </p:nvSpPr>
        <p:spPr>
          <a:xfrm>
            <a:off x="1567013" y="5775162"/>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a:solidFill>
                  <a:srgbClr val="404040"/>
                </a:solidFill>
                <a:latin typeface="Open Sans" panose="020B0606030504020204" pitchFamily="34" charset="0"/>
              </a:rPr>
              <a:t>Note: </a:t>
            </a:r>
            <a:r>
              <a:rPr lang="en-IN" sz="2200">
                <a:solidFill>
                  <a:srgbClr val="404040"/>
                </a:solidFill>
                <a:latin typeface="Open Sans" panose="020B0606030504020204" pitchFamily="34" charset="0"/>
              </a:rPr>
              <a:t>Please download the demo documents from the LMS </a:t>
            </a:r>
            <a:r>
              <a:rPr lang="en-IN" sz="2200" b="1">
                <a:solidFill>
                  <a:srgbClr val="404040"/>
                </a:solidFill>
                <a:latin typeface="Open Sans" panose="020B0606030504020204" pitchFamily="34" charset="0"/>
              </a:rPr>
              <a:t>Reference Material Section </a:t>
            </a:r>
            <a:r>
              <a:rPr lang="en-IN" sz="2200">
                <a:solidFill>
                  <a:srgbClr val="404040"/>
                </a:solidFill>
                <a:latin typeface="Open Sans" panose="020B0606030504020204" pitchFamily="34" charset="0"/>
              </a:rPr>
              <a:t>for a detailed explanation.</a:t>
            </a:r>
            <a:endParaRPr lang="en-US" sz="220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976000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20EE6-06C0-C54D-B74B-0DA7F87C68C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AD2EA87-6699-10FE-AC95-5C30998EADB3}"/>
              </a:ext>
            </a:extLst>
          </p:cNvPr>
          <p:cNvSpPr>
            <a:spLocks noGrp="1"/>
          </p:cNvSpPr>
          <p:nvPr>
            <p:ph type="body" idx="1"/>
          </p:nvPr>
        </p:nvSpPr>
        <p:spPr>
          <a:xfrm>
            <a:off x="1291857" y="3585386"/>
            <a:ext cx="5706101" cy="2603362"/>
          </a:xfrm>
          <a:prstGeom prst="roundRect">
            <a:avLst>
              <a:gd name="adj" fmla="val 8065"/>
            </a:avLst>
          </a:prstGeom>
          <a:solidFill>
            <a:schemeClr val="accent1">
              <a:lumMod val="20000"/>
              <a:lumOff val="80000"/>
            </a:schemeClr>
          </a:solidFill>
        </p:spPr>
        <p:txBody>
          <a:bodyPr anchor="ctr">
            <a:noAutofit/>
          </a:bodyPr>
          <a:lstStyle/>
          <a:p>
            <a:pPr algn="ctr"/>
            <a:r>
              <a:rPr lang="en-US" b="1" dirty="0"/>
              <a:t>Consensus </a:t>
            </a:r>
            <a:r>
              <a:rPr lang="en-US" dirty="0"/>
              <a:t>is</a:t>
            </a:r>
            <a:r>
              <a:rPr lang="en-US" b="1" dirty="0"/>
              <a:t> </a:t>
            </a:r>
            <a:r>
              <a:rPr lang="en-US" dirty="0"/>
              <a:t>a scientific research assistant leveraging AI to synthesize insights from academic papers, providing clear, concise summaries and evidence-based responses to your inquiries.</a:t>
            </a:r>
          </a:p>
        </p:txBody>
      </p:sp>
      <p:sp>
        <p:nvSpPr>
          <p:cNvPr id="3" name="Text Placeholder 2">
            <a:extLst>
              <a:ext uri="{FF2B5EF4-FFF2-40B4-BE49-F238E27FC236}">
                <a16:creationId xmlns:a16="http://schemas.microsoft.com/office/drawing/2014/main" id="{0750824E-5C4E-0C8B-E4C8-8BE3F36A9A3B}"/>
              </a:ext>
            </a:extLst>
          </p:cNvPr>
          <p:cNvSpPr>
            <a:spLocks noGrp="1"/>
          </p:cNvSpPr>
          <p:nvPr>
            <p:ph type="body" idx="10"/>
          </p:nvPr>
        </p:nvSpPr>
        <p:spPr/>
        <p:txBody>
          <a:bodyPr/>
          <a:lstStyle/>
          <a:p>
            <a:r>
              <a:rPr lang="en-US" dirty="0"/>
              <a:t>This aids with research, data analysis, or information synthesis.</a:t>
            </a:r>
            <a:endParaRPr lang="en-IN" dirty="0"/>
          </a:p>
        </p:txBody>
      </p:sp>
      <p:sp>
        <p:nvSpPr>
          <p:cNvPr id="4" name="Title 3">
            <a:extLst>
              <a:ext uri="{FF2B5EF4-FFF2-40B4-BE49-F238E27FC236}">
                <a16:creationId xmlns:a16="http://schemas.microsoft.com/office/drawing/2014/main" id="{807213DF-30BD-F22F-7A8A-695C7FB31E78}"/>
              </a:ext>
            </a:extLst>
          </p:cNvPr>
          <p:cNvSpPr>
            <a:spLocks noGrp="1"/>
          </p:cNvSpPr>
          <p:nvPr>
            <p:ph type="title"/>
          </p:nvPr>
        </p:nvSpPr>
        <p:spPr/>
        <p:txBody>
          <a:bodyPr/>
          <a:lstStyle/>
          <a:p>
            <a:r>
              <a:rPr lang="en-IN" dirty="0"/>
              <a:t>Research and Analysis GPTs: Consensus</a:t>
            </a:r>
          </a:p>
        </p:txBody>
      </p:sp>
      <p:pic>
        <p:nvPicPr>
          <p:cNvPr id="9" name="Picture 8">
            <a:extLst>
              <a:ext uri="{FF2B5EF4-FFF2-40B4-BE49-F238E27FC236}">
                <a16:creationId xmlns:a16="http://schemas.microsoft.com/office/drawing/2014/main" id="{E2FCB75D-ED12-5234-1B91-359C44E8C599}"/>
              </a:ext>
            </a:extLst>
          </p:cNvPr>
          <p:cNvPicPr>
            <a:picLocks noChangeAspect="1"/>
          </p:cNvPicPr>
          <p:nvPr/>
        </p:nvPicPr>
        <p:blipFill>
          <a:blip r:embed="rId4"/>
          <a:stretch>
            <a:fillRect/>
          </a:stretch>
        </p:blipFill>
        <p:spPr>
          <a:xfrm>
            <a:off x="7406792" y="2603119"/>
            <a:ext cx="8096613" cy="4567895"/>
          </a:xfrm>
          <a:prstGeom prst="roundRect">
            <a:avLst>
              <a:gd name="adj" fmla="val 1960"/>
            </a:avLst>
          </a:prstGeom>
          <a:ln>
            <a:noFill/>
          </a:ln>
          <a:effectLst/>
        </p:spPr>
      </p:pic>
      <p:sp>
        <p:nvSpPr>
          <p:cNvPr id="11" name="Brandline_LVC">
            <a:extLst>
              <a:ext uri="{FF2B5EF4-FFF2-40B4-BE49-F238E27FC236}">
                <a16:creationId xmlns:a16="http://schemas.microsoft.com/office/drawing/2014/main" id="{99BBD6E6-DC9B-6C11-B9CF-102D3E55B08D}"/>
              </a:ext>
            </a:extLst>
          </p:cNvPr>
          <p:cNvSpPr/>
          <p:nvPr/>
        </p:nvSpPr>
        <p:spPr>
          <a:xfrm>
            <a:off x="4330784" y="816324"/>
            <a:ext cx="76093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1102093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p:txBody>
          <a:bodyPr/>
          <a:lstStyle/>
          <a:p>
            <a:r>
              <a:rPr lang="en-US"/>
              <a:t>Streamlining Literature Surveys on LLM Impact with Consensus GPT</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a:xfrm>
            <a:off x="1291857" y="2392602"/>
            <a:ext cx="13696999" cy="5873587"/>
          </a:xfrm>
        </p:spPr>
        <p:txBody>
          <a:bodyPr/>
          <a:lstStyle/>
          <a:p>
            <a:r>
              <a:rPr lang="en-US" dirty="0">
                <a:latin typeface="Open Sans"/>
                <a:ea typeface="Open Sans"/>
                <a:cs typeface="Open Sans"/>
              </a:rPr>
              <a:t>In this demo, you will be able to use the </a:t>
            </a:r>
            <a:r>
              <a:rPr lang="en-US" b="1" dirty="0">
                <a:latin typeface="Open Sans"/>
                <a:ea typeface="Open Sans"/>
                <a:cs typeface="Open Sans"/>
              </a:rPr>
              <a:t>Consensus </a:t>
            </a:r>
            <a:r>
              <a:rPr lang="en-US" dirty="0">
                <a:latin typeface="Open Sans"/>
                <a:ea typeface="Open Sans"/>
                <a:cs typeface="Open Sans"/>
              </a:rPr>
              <a:t>GPT</a:t>
            </a:r>
            <a:r>
              <a:rPr lang="en-US" b="1" dirty="0">
                <a:latin typeface="Open Sans"/>
                <a:ea typeface="Open Sans"/>
                <a:cs typeface="Open Sans"/>
              </a:rPr>
              <a:t> </a:t>
            </a:r>
            <a:r>
              <a:rPr lang="en-US" dirty="0">
                <a:latin typeface="Open Sans"/>
                <a:ea typeface="Open Sans"/>
                <a:cs typeface="Open Sans"/>
              </a:rPr>
              <a:t>for research and analysis to conduct a literature survey on the impact of Large Language Models (LLMs) on natural language understanding (NLU) tasks. </a:t>
            </a:r>
            <a:endParaRPr lang="en-US" dirty="0"/>
          </a:p>
          <a:p>
            <a:endParaRPr lang="en-US" dirty="0"/>
          </a:p>
          <a:p>
            <a:r>
              <a:rPr lang="en-US" dirty="0">
                <a:latin typeface="Open Sans"/>
                <a:ea typeface="Open Sans"/>
                <a:cs typeface="Open Sans"/>
              </a:rPr>
              <a:t>The goal is to gather recent studies on LLM advancements, particularly in question answering, text summarization, and sentiment analysis, and analyze key trends and challenges while highlighting the role of fine-tuning and transfer learning.</a:t>
            </a:r>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a:t>10</a:t>
            </a:r>
            <a:endParaRPr lang="en-US"/>
          </a:p>
        </p:txBody>
      </p:sp>
      <p:sp>
        <p:nvSpPr>
          <p:cNvPr id="5" name="Rectangle: Rounded Corners 4">
            <a:extLst>
              <a:ext uri="{FF2B5EF4-FFF2-40B4-BE49-F238E27FC236}">
                <a16:creationId xmlns:a16="http://schemas.microsoft.com/office/drawing/2014/main" id="{A21C3A85-68A7-81AD-0824-C8045442B99F}"/>
              </a:ext>
            </a:extLst>
          </p:cNvPr>
          <p:cNvSpPr/>
          <p:nvPr/>
        </p:nvSpPr>
        <p:spPr>
          <a:xfrm>
            <a:off x="1567013" y="5799227"/>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a:solidFill>
                  <a:srgbClr val="404040"/>
                </a:solidFill>
                <a:latin typeface="Open Sans" panose="020B0606030504020204" pitchFamily="34" charset="0"/>
              </a:rPr>
              <a:t>Note: </a:t>
            </a:r>
            <a:r>
              <a:rPr lang="en-IN" sz="2200">
                <a:solidFill>
                  <a:srgbClr val="404040"/>
                </a:solidFill>
                <a:latin typeface="Open Sans" panose="020B0606030504020204" pitchFamily="34" charset="0"/>
              </a:rPr>
              <a:t>Please download the demo documents from the LMS </a:t>
            </a:r>
            <a:r>
              <a:rPr lang="en-IN" sz="2200" b="1">
                <a:solidFill>
                  <a:srgbClr val="404040"/>
                </a:solidFill>
                <a:latin typeface="Open Sans" panose="020B0606030504020204" pitchFamily="34" charset="0"/>
              </a:rPr>
              <a:t>Reference Material Section </a:t>
            </a:r>
            <a:r>
              <a:rPr lang="en-IN" sz="2200">
                <a:solidFill>
                  <a:srgbClr val="404040"/>
                </a:solidFill>
                <a:latin typeface="Open Sans" panose="020B0606030504020204" pitchFamily="34" charset="0"/>
              </a:rPr>
              <a:t>for a detailed explanation.</a:t>
            </a:r>
            <a:endParaRPr lang="en-US" sz="220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2902202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E4D3B-86D8-BF0D-93F3-2EAC25B89A7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31ED80E-AC9E-9159-A650-5202F73D6385}"/>
              </a:ext>
            </a:extLst>
          </p:cNvPr>
          <p:cNvSpPr>
            <a:spLocks noGrp="1"/>
          </p:cNvSpPr>
          <p:nvPr>
            <p:ph type="body" idx="1"/>
          </p:nvPr>
        </p:nvSpPr>
        <p:spPr>
          <a:xfrm>
            <a:off x="1291857" y="3585386"/>
            <a:ext cx="5706101" cy="2603362"/>
          </a:xfrm>
          <a:prstGeom prst="roundRect">
            <a:avLst>
              <a:gd name="adj" fmla="val 8065"/>
            </a:avLst>
          </a:prstGeom>
          <a:solidFill>
            <a:schemeClr val="accent1">
              <a:lumMod val="20000"/>
              <a:lumOff val="80000"/>
            </a:schemeClr>
          </a:solidFill>
        </p:spPr>
        <p:txBody>
          <a:bodyPr anchor="ctr">
            <a:noAutofit/>
          </a:bodyPr>
          <a:lstStyle/>
          <a:p>
            <a:pPr algn="ctr"/>
            <a:r>
              <a:rPr lang="en-US" b="1" dirty="0"/>
              <a:t>Universal Primer </a:t>
            </a:r>
            <a:r>
              <a:rPr lang="en-US" dirty="0"/>
              <a:t>is the fastest way to learn everything about anything.</a:t>
            </a:r>
          </a:p>
        </p:txBody>
      </p:sp>
      <p:sp>
        <p:nvSpPr>
          <p:cNvPr id="3" name="Text Placeholder 2">
            <a:extLst>
              <a:ext uri="{FF2B5EF4-FFF2-40B4-BE49-F238E27FC236}">
                <a16:creationId xmlns:a16="http://schemas.microsoft.com/office/drawing/2014/main" id="{248807A7-4C74-3A27-B345-4BD308F1CCEB}"/>
              </a:ext>
            </a:extLst>
          </p:cNvPr>
          <p:cNvSpPr>
            <a:spLocks noGrp="1"/>
          </p:cNvSpPr>
          <p:nvPr>
            <p:ph type="body" idx="10"/>
          </p:nvPr>
        </p:nvSpPr>
        <p:spPr/>
        <p:txBody>
          <a:bodyPr/>
          <a:lstStyle/>
          <a:p>
            <a:r>
              <a:rPr lang="en-US" dirty="0"/>
              <a:t>This encompasses GPT for teaching, tutoring, or creating educational content.</a:t>
            </a:r>
            <a:endParaRPr lang="en-IN" dirty="0"/>
          </a:p>
        </p:txBody>
      </p:sp>
      <p:sp>
        <p:nvSpPr>
          <p:cNvPr id="4" name="Title 3">
            <a:extLst>
              <a:ext uri="{FF2B5EF4-FFF2-40B4-BE49-F238E27FC236}">
                <a16:creationId xmlns:a16="http://schemas.microsoft.com/office/drawing/2014/main" id="{86367DAE-5C63-D2CC-379A-75509BC821A1}"/>
              </a:ext>
            </a:extLst>
          </p:cNvPr>
          <p:cNvSpPr>
            <a:spLocks noGrp="1"/>
          </p:cNvSpPr>
          <p:nvPr>
            <p:ph type="title"/>
          </p:nvPr>
        </p:nvSpPr>
        <p:spPr/>
        <p:txBody>
          <a:bodyPr/>
          <a:lstStyle/>
          <a:p>
            <a:r>
              <a:rPr lang="en-IN" dirty="0"/>
              <a:t>Education GPTs: Universal Primer </a:t>
            </a:r>
          </a:p>
        </p:txBody>
      </p:sp>
      <p:sp>
        <p:nvSpPr>
          <p:cNvPr id="6" name="Brandline_LVC">
            <a:extLst>
              <a:ext uri="{FF2B5EF4-FFF2-40B4-BE49-F238E27FC236}">
                <a16:creationId xmlns:a16="http://schemas.microsoft.com/office/drawing/2014/main" id="{C3A80E22-7F14-397C-B49D-8E888CAEE890}"/>
              </a:ext>
            </a:extLst>
          </p:cNvPr>
          <p:cNvSpPr/>
          <p:nvPr/>
        </p:nvSpPr>
        <p:spPr>
          <a:xfrm>
            <a:off x="5134738" y="816324"/>
            <a:ext cx="59889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7E6987E7-A912-0F0A-AFB8-34D506E006C9}"/>
              </a:ext>
            </a:extLst>
          </p:cNvPr>
          <p:cNvPicPr>
            <a:picLocks noChangeAspect="1"/>
          </p:cNvPicPr>
          <p:nvPr/>
        </p:nvPicPr>
        <p:blipFill>
          <a:blip r:embed="rId4"/>
          <a:stretch>
            <a:fillRect/>
          </a:stretch>
        </p:blipFill>
        <p:spPr>
          <a:xfrm>
            <a:off x="7796110" y="2748406"/>
            <a:ext cx="7449590" cy="4277322"/>
          </a:xfrm>
          <a:prstGeom prst="roundRect">
            <a:avLst>
              <a:gd name="adj" fmla="val 2712"/>
            </a:avLst>
          </a:prstGeom>
        </p:spPr>
      </p:pic>
    </p:spTree>
    <p:custDataLst>
      <p:tags r:id="rId1"/>
    </p:custDataLst>
    <p:extLst>
      <p:ext uri="{BB962C8B-B14F-4D97-AF65-F5344CB8AC3E}">
        <p14:creationId xmlns:p14="http://schemas.microsoft.com/office/powerpoint/2010/main" val="325802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4CC2-2C68-3441-E8FB-9F6EF3011759}"/>
              </a:ext>
            </a:extLst>
          </p:cNvPr>
          <p:cNvSpPr>
            <a:spLocks noGrp="1"/>
          </p:cNvSpPr>
          <p:nvPr>
            <p:ph type="title"/>
          </p:nvPr>
        </p:nvSpPr>
        <p:spPr>
          <a:xfrm>
            <a:off x="2421576" y="349071"/>
            <a:ext cx="9696532" cy="646426"/>
          </a:xfrm>
        </p:spPr>
        <p:txBody>
          <a:bodyPr/>
          <a:lstStyle/>
          <a:p>
            <a:r>
              <a:rPr lang="en-US"/>
              <a:t>Enhancing Learning with the Universal Primer GPT</a:t>
            </a:r>
          </a:p>
        </p:txBody>
      </p:sp>
      <p:sp>
        <p:nvSpPr>
          <p:cNvPr id="3" name="Text Placeholder 2">
            <a:extLst>
              <a:ext uri="{FF2B5EF4-FFF2-40B4-BE49-F238E27FC236}">
                <a16:creationId xmlns:a16="http://schemas.microsoft.com/office/drawing/2014/main" id="{D28F6C95-FC2B-6D83-DB0D-34626840C76F}"/>
              </a:ext>
            </a:extLst>
          </p:cNvPr>
          <p:cNvSpPr>
            <a:spLocks noGrp="1"/>
          </p:cNvSpPr>
          <p:nvPr>
            <p:ph type="body" sz="quarter" idx="11"/>
          </p:nvPr>
        </p:nvSpPr>
        <p:spPr/>
        <p:txBody>
          <a:bodyPr>
            <a:normAutofit/>
          </a:bodyPr>
          <a:lstStyle/>
          <a:p>
            <a:pPr>
              <a:lnSpc>
                <a:spcPct val="115000"/>
              </a:lnSpc>
            </a:pPr>
            <a:r>
              <a:rPr lang="en-US" dirty="0">
                <a:solidFill>
                  <a:srgbClr val="404040"/>
                </a:solidFill>
              </a:rPr>
              <a:t>In this demo, you will be able to use the </a:t>
            </a:r>
            <a:r>
              <a:rPr lang="en-US" b="1" dirty="0">
                <a:solidFill>
                  <a:srgbClr val="404040"/>
                </a:solidFill>
              </a:rPr>
              <a:t>Universal Primer</a:t>
            </a:r>
            <a:r>
              <a:rPr lang="en-US" i="1" dirty="0">
                <a:solidFill>
                  <a:srgbClr val="404040"/>
                </a:solidFill>
              </a:rPr>
              <a:t> </a:t>
            </a:r>
            <a:r>
              <a:rPr lang="en-US" dirty="0">
                <a:solidFill>
                  <a:srgbClr val="404040"/>
                </a:solidFill>
              </a:rPr>
              <a:t>GPT to enhance educational content on chemical equilibrium for high school students. </a:t>
            </a:r>
          </a:p>
          <a:p>
            <a:pPr>
              <a:lnSpc>
                <a:spcPct val="115000"/>
              </a:lnSpc>
            </a:pPr>
            <a:endParaRPr lang="en-US" dirty="0">
              <a:solidFill>
                <a:srgbClr val="404040"/>
              </a:solidFill>
            </a:endParaRPr>
          </a:p>
          <a:p>
            <a:pPr>
              <a:lnSpc>
                <a:spcPct val="115000"/>
              </a:lnSpc>
            </a:pPr>
            <a:r>
              <a:rPr lang="en-US" dirty="0">
                <a:solidFill>
                  <a:srgbClr val="404040"/>
                </a:solidFill>
              </a:rPr>
              <a:t>The main goal is to demonstrate the Education GPT tool's ability to improve learning materials and help students understand complex concepts.</a:t>
            </a:r>
          </a:p>
        </p:txBody>
      </p:sp>
      <p:sp>
        <p:nvSpPr>
          <p:cNvPr id="4" name="Text Placeholder 3">
            <a:extLst>
              <a:ext uri="{FF2B5EF4-FFF2-40B4-BE49-F238E27FC236}">
                <a16:creationId xmlns:a16="http://schemas.microsoft.com/office/drawing/2014/main" id="{8A634C62-9A91-6F19-F55A-43E284067632}"/>
              </a:ext>
            </a:extLst>
          </p:cNvPr>
          <p:cNvSpPr>
            <a:spLocks noGrp="1"/>
          </p:cNvSpPr>
          <p:nvPr>
            <p:ph type="body" sz="quarter" idx="14"/>
          </p:nvPr>
        </p:nvSpPr>
        <p:spPr/>
        <p:txBody>
          <a:bodyPr/>
          <a:lstStyle/>
          <a:p>
            <a:r>
              <a:rPr lang="en-IN"/>
              <a:t>10</a:t>
            </a:r>
            <a:endParaRPr lang="en-US"/>
          </a:p>
        </p:txBody>
      </p:sp>
      <p:sp>
        <p:nvSpPr>
          <p:cNvPr id="5" name="Rectangle: Rounded Corners 4">
            <a:extLst>
              <a:ext uri="{FF2B5EF4-FFF2-40B4-BE49-F238E27FC236}">
                <a16:creationId xmlns:a16="http://schemas.microsoft.com/office/drawing/2014/main" id="{F96A5DA1-199D-B685-83A2-CE94EEBE0B23}"/>
              </a:ext>
            </a:extLst>
          </p:cNvPr>
          <p:cNvSpPr/>
          <p:nvPr/>
        </p:nvSpPr>
        <p:spPr>
          <a:xfrm>
            <a:off x="1567013" y="5606719"/>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a:solidFill>
                  <a:srgbClr val="404040"/>
                </a:solidFill>
                <a:latin typeface="Open Sans" panose="020B0606030504020204" pitchFamily="34" charset="0"/>
              </a:rPr>
              <a:t>Note: </a:t>
            </a:r>
            <a:r>
              <a:rPr lang="en-IN" sz="2200">
                <a:solidFill>
                  <a:srgbClr val="404040"/>
                </a:solidFill>
                <a:latin typeface="Open Sans" panose="020B0606030504020204" pitchFamily="34" charset="0"/>
              </a:rPr>
              <a:t>Please download the demo documents from the LMS </a:t>
            </a:r>
            <a:r>
              <a:rPr lang="en-IN" sz="2200" b="1">
                <a:solidFill>
                  <a:srgbClr val="404040"/>
                </a:solidFill>
                <a:latin typeface="Open Sans" panose="020B0606030504020204" pitchFamily="34" charset="0"/>
              </a:rPr>
              <a:t>Reference Material Section </a:t>
            </a:r>
            <a:r>
              <a:rPr lang="en-IN" sz="2200">
                <a:solidFill>
                  <a:srgbClr val="404040"/>
                </a:solidFill>
                <a:latin typeface="Open Sans" panose="020B0606030504020204" pitchFamily="34" charset="0"/>
              </a:rPr>
              <a:t>for a detailed explanation.</a:t>
            </a:r>
            <a:endParaRPr lang="en-US" sz="2200">
              <a:solidFill>
                <a:srgbClr val="404040"/>
              </a:solidFill>
              <a:latin typeface="Open Sans" panose="020B0606030504020204" pitchFamily="34" charset="0"/>
            </a:endParaRPr>
          </a:p>
        </p:txBody>
      </p:sp>
    </p:spTree>
    <p:extLst>
      <p:ext uri="{BB962C8B-B14F-4D97-AF65-F5344CB8AC3E}">
        <p14:creationId xmlns:p14="http://schemas.microsoft.com/office/powerpoint/2010/main" val="3308931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1D3C2-4A93-BCCC-0687-6FCDEF8B32AA}"/>
              </a:ext>
            </a:extLst>
          </p:cNvPr>
          <p:cNvSpPr>
            <a:spLocks noGrp="1"/>
          </p:cNvSpPr>
          <p:nvPr>
            <p:ph type="body" sz="quarter" idx="19"/>
          </p:nvPr>
        </p:nvSpPr>
        <p:spPr>
          <a:xfrm>
            <a:off x="734790" y="1980938"/>
            <a:ext cx="9632528" cy="4827027"/>
          </a:xfrm>
        </p:spPr>
        <p:txBody>
          <a:bodyPr vert="horz" wrap="square" lIns="91440" tIns="45720" rIns="91440" bIns="45720" rtlCol="0" anchor="t">
            <a:spAutoFit/>
          </a:bodyPr>
          <a:lstStyle/>
          <a:p>
            <a:pPr marL="341630" indent="-341630"/>
            <a:r>
              <a:rPr lang="en-US" dirty="0" err="1">
                <a:latin typeface="Open Sans"/>
                <a:ea typeface="Open Sans"/>
                <a:cs typeface="Open Sans"/>
              </a:rPr>
              <a:t>GenAI</a:t>
            </a:r>
            <a:r>
              <a:rPr lang="en-US" dirty="0">
                <a:latin typeface="Open Sans"/>
                <a:ea typeface="Open Sans"/>
                <a:cs typeface="Open Sans"/>
              </a:rPr>
              <a:t> is a subset of artificial intelligence that leverages machine learning and deep learning techniques to generate data. </a:t>
            </a:r>
          </a:p>
          <a:p>
            <a:pPr marL="341630" indent="-341630"/>
            <a:r>
              <a:rPr lang="en-US" dirty="0">
                <a:latin typeface="Open Sans"/>
                <a:ea typeface="Open Sans"/>
                <a:cs typeface="Open Sans"/>
              </a:rPr>
              <a:t>LLMs can be classified in several ways, depending on their functions and users.</a:t>
            </a:r>
          </a:p>
          <a:p>
            <a:pPr marL="341630" indent="-341630"/>
            <a:r>
              <a:rPr lang="en-US" dirty="0">
                <a:latin typeface="Open Sans"/>
                <a:ea typeface="Open Sans"/>
                <a:cs typeface="Open Sans"/>
              </a:rPr>
              <a:t>Prompts guide the </a:t>
            </a:r>
            <a:r>
              <a:rPr lang="en-US" dirty="0" err="1">
                <a:latin typeface="Open Sans"/>
                <a:ea typeface="Open Sans"/>
                <a:cs typeface="Open Sans"/>
              </a:rPr>
              <a:t>GenAI</a:t>
            </a:r>
            <a:r>
              <a:rPr lang="en-US" dirty="0">
                <a:latin typeface="Open Sans"/>
                <a:ea typeface="Open Sans"/>
                <a:cs typeface="Open Sans"/>
              </a:rPr>
              <a:t> to understand the context and specific requirements of the task.</a:t>
            </a:r>
          </a:p>
          <a:p>
            <a:pPr marL="341630" indent="-341630"/>
            <a:r>
              <a:rPr lang="en-US" dirty="0">
                <a:latin typeface="Open Sans"/>
                <a:ea typeface="Open Sans"/>
                <a:cs typeface="Open Sans"/>
              </a:rPr>
              <a:t>GenAI tools perform tasks of various complexities, such as creating resumes, LinkedIn profiles, email classification, sentiment analysis, and other day-to-day tasks.</a:t>
            </a:r>
          </a:p>
          <a:p>
            <a:pPr marL="341630" indent="-341630"/>
            <a:r>
              <a:rPr lang="en-US" dirty="0">
                <a:latin typeface="Open Sans"/>
                <a:ea typeface="Open Sans"/>
                <a:cs typeface="Open Sans"/>
              </a:rPr>
              <a:t>The multimodal capabilities of ChatGPT can simultaneously process and generate varied data types, such as text and images.</a:t>
            </a:r>
          </a:p>
        </p:txBody>
      </p:sp>
    </p:spTree>
    <p:custDataLst>
      <p:tags r:id="rId1"/>
    </p:custDataLst>
    <p:extLst>
      <p:ext uri="{BB962C8B-B14F-4D97-AF65-F5344CB8AC3E}">
        <p14:creationId xmlns:p14="http://schemas.microsoft.com/office/powerpoint/2010/main" val="2475413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sz="quarter" idx="10"/>
          </p:nvPr>
        </p:nvSpPr>
        <p:spPr>
          <a:xfrm>
            <a:off x="5250563" y="1618498"/>
            <a:ext cx="9815068" cy="5827343"/>
          </a:xfrm>
        </p:spPr>
        <p:txBody>
          <a:bodyPr/>
          <a:lstStyle/>
          <a:p>
            <a:r>
              <a:rPr lang="en-US">
                <a:hlinkClick r:id="rId4"/>
              </a:rPr>
              <a:t>Top Generative AI Tools: Boost Your Creativity</a:t>
            </a:r>
            <a:endParaRPr lang="en-US"/>
          </a:p>
        </p:txBody>
      </p:sp>
    </p:spTree>
    <p:custDataLst>
      <p:tags r:id="rId1"/>
    </p:custDataLst>
    <p:extLst>
      <p:ext uri="{BB962C8B-B14F-4D97-AF65-F5344CB8AC3E}">
        <p14:creationId xmlns:p14="http://schemas.microsoft.com/office/powerpoint/2010/main" val="2396102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18581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IN"/>
              <a:t>Introduction to Generative AI</a:t>
            </a:r>
            <a:endParaRPr lang="en-US"/>
          </a:p>
        </p:txBody>
      </p:sp>
    </p:spTree>
    <p:custDataLst>
      <p:tags r:id="rId1"/>
    </p:custDataLst>
    <p:extLst>
      <p:ext uri="{BB962C8B-B14F-4D97-AF65-F5344CB8AC3E}">
        <p14:creationId xmlns:p14="http://schemas.microsoft.com/office/powerpoint/2010/main" val="1070346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3EFA35-59BA-9597-6691-0E2ED7DE51DF}"/>
              </a:ext>
            </a:extLst>
          </p:cNvPr>
          <p:cNvSpPr>
            <a:spLocks noGrp="1"/>
          </p:cNvSpPr>
          <p:nvPr>
            <p:ph type="body" idx="10"/>
          </p:nvPr>
        </p:nvSpPr>
        <p:spPr/>
        <p:txBody>
          <a:bodyPr>
            <a:normAutofit/>
          </a:bodyPr>
          <a:lstStyle/>
          <a:p>
            <a:pPr>
              <a:lnSpc>
                <a:spcPct val="114999"/>
              </a:lnSpc>
            </a:pPr>
            <a:r>
              <a:rPr lang="en-US" dirty="0"/>
              <a:t>This timeline visually represents significant milestones in the field of artificial intelligence.</a:t>
            </a:r>
          </a:p>
        </p:txBody>
      </p:sp>
      <p:sp>
        <p:nvSpPr>
          <p:cNvPr id="4" name="Title 3">
            <a:extLst>
              <a:ext uri="{FF2B5EF4-FFF2-40B4-BE49-F238E27FC236}">
                <a16:creationId xmlns:a16="http://schemas.microsoft.com/office/drawing/2014/main" id="{B7BCE580-7CD7-E9A3-CC49-CF530FEA302B}"/>
              </a:ext>
            </a:extLst>
          </p:cNvPr>
          <p:cNvSpPr>
            <a:spLocks noGrp="1"/>
          </p:cNvSpPr>
          <p:nvPr>
            <p:ph type="title"/>
          </p:nvPr>
        </p:nvSpPr>
        <p:spPr/>
        <p:txBody>
          <a:bodyPr/>
          <a:lstStyle/>
          <a:p>
            <a:r>
              <a:rPr lang="en-IN"/>
              <a:t>Evolution from AI to Generative AI</a:t>
            </a:r>
            <a:endParaRPr lang="en-US"/>
          </a:p>
        </p:txBody>
      </p:sp>
      <p:sp>
        <p:nvSpPr>
          <p:cNvPr id="6" name="Brandline_LVC">
            <a:extLst>
              <a:ext uri="{FF2B5EF4-FFF2-40B4-BE49-F238E27FC236}">
                <a16:creationId xmlns:a16="http://schemas.microsoft.com/office/drawing/2014/main" id="{1D092E2A-7457-9FB3-B2B7-9106AC71C0BE}"/>
              </a:ext>
            </a:extLst>
          </p:cNvPr>
          <p:cNvSpPr/>
          <p:nvPr/>
        </p:nvSpPr>
        <p:spPr>
          <a:xfrm>
            <a:off x="4343400" y="816324"/>
            <a:ext cx="7586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D0781623-7D21-D723-63D4-6E7D7967755C}"/>
              </a:ext>
            </a:extLst>
          </p:cNvPr>
          <p:cNvSpPr/>
          <p:nvPr/>
        </p:nvSpPr>
        <p:spPr>
          <a:xfrm>
            <a:off x="834218" y="4753410"/>
            <a:ext cx="1748492" cy="480589"/>
          </a:xfrm>
          <a:custGeom>
            <a:avLst/>
            <a:gdLst>
              <a:gd name="connsiteX0" fmla="*/ 1719188 w 1748492"/>
              <a:gd name="connsiteY0" fmla="*/ 156289 h 480589"/>
              <a:gd name="connsiteX1" fmla="*/ 1013930 w 1748492"/>
              <a:gd name="connsiteY1" fmla="*/ 156289 h 480589"/>
              <a:gd name="connsiteX2" fmla="*/ 943600 w 1748492"/>
              <a:gd name="connsiteY2" fmla="*/ 78145 h 480589"/>
              <a:gd name="connsiteX3" fmla="*/ 873269 w 1748492"/>
              <a:gd name="connsiteY3" fmla="*/ 0 h 480589"/>
              <a:gd name="connsiteX4" fmla="*/ 802939 w 1748492"/>
              <a:gd name="connsiteY4" fmla="*/ 78145 h 480589"/>
              <a:gd name="connsiteX5" fmla="*/ 732609 w 1748492"/>
              <a:gd name="connsiteY5" fmla="*/ 156289 h 480589"/>
              <a:gd name="connsiteX6" fmla="*/ 162151 w 1748492"/>
              <a:gd name="connsiteY6" fmla="*/ 156289 h 480589"/>
              <a:gd name="connsiteX7" fmla="*/ 0 w 1748492"/>
              <a:gd name="connsiteY7" fmla="*/ 318439 h 480589"/>
              <a:gd name="connsiteX8" fmla="*/ 162151 w 1748492"/>
              <a:gd name="connsiteY8" fmla="*/ 480590 h 480589"/>
              <a:gd name="connsiteX9" fmla="*/ 1719188 w 1748492"/>
              <a:gd name="connsiteY9" fmla="*/ 480590 h 480589"/>
              <a:gd name="connsiteX10" fmla="*/ 1748492 w 1748492"/>
              <a:gd name="connsiteY10" fmla="*/ 451286 h 480589"/>
              <a:gd name="connsiteX11" fmla="*/ 1748492 w 1748492"/>
              <a:gd name="connsiteY11" fmla="*/ 183640 h 480589"/>
              <a:gd name="connsiteX12" fmla="*/ 1719188 w 1748492"/>
              <a:gd name="connsiteY12" fmla="*/ 156289 h 48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8492" h="480589">
                <a:moveTo>
                  <a:pt x="1719188" y="156289"/>
                </a:moveTo>
                <a:lnTo>
                  <a:pt x="1013930" y="156289"/>
                </a:lnTo>
                <a:lnTo>
                  <a:pt x="943600" y="78145"/>
                </a:lnTo>
                <a:lnTo>
                  <a:pt x="873269" y="0"/>
                </a:lnTo>
                <a:lnTo>
                  <a:pt x="802939" y="78145"/>
                </a:lnTo>
                <a:lnTo>
                  <a:pt x="732609" y="156289"/>
                </a:lnTo>
                <a:lnTo>
                  <a:pt x="162151" y="156289"/>
                </a:lnTo>
                <a:cubicBezTo>
                  <a:pt x="72284" y="156289"/>
                  <a:pt x="0" y="228573"/>
                  <a:pt x="0" y="318439"/>
                </a:cubicBezTo>
                <a:cubicBezTo>
                  <a:pt x="0" y="408306"/>
                  <a:pt x="72284" y="480590"/>
                  <a:pt x="162151" y="480590"/>
                </a:cubicBezTo>
                <a:lnTo>
                  <a:pt x="1719188" y="480590"/>
                </a:lnTo>
                <a:cubicBezTo>
                  <a:pt x="1734817" y="480590"/>
                  <a:pt x="1748492" y="466914"/>
                  <a:pt x="1748492" y="451286"/>
                </a:cubicBezTo>
                <a:lnTo>
                  <a:pt x="1748492" y="183640"/>
                </a:lnTo>
                <a:cubicBezTo>
                  <a:pt x="1748492" y="168011"/>
                  <a:pt x="1734817" y="156289"/>
                  <a:pt x="1719188" y="156289"/>
                </a:cubicBezTo>
                <a:close/>
              </a:path>
            </a:pathLst>
          </a:custGeom>
          <a:solidFill>
            <a:schemeClr val="accent6">
              <a:lumMod val="60000"/>
              <a:lumOff val="40000"/>
            </a:schemeClr>
          </a:solidFill>
          <a:ln w="195263" cap="flat">
            <a:noFill/>
            <a:prstDash val="solid"/>
            <a:miter/>
          </a:ln>
        </p:spPr>
        <p:txBody>
          <a:bodyPr rtlCol="0" anchor="ctr"/>
          <a:lstStyle/>
          <a:p>
            <a:endParaRPr lang="en-IN" sz="2200"/>
          </a:p>
        </p:txBody>
      </p:sp>
      <p:sp>
        <p:nvSpPr>
          <p:cNvPr id="8" name="Freeform: Shape 7">
            <a:extLst>
              <a:ext uri="{FF2B5EF4-FFF2-40B4-BE49-F238E27FC236}">
                <a16:creationId xmlns:a16="http://schemas.microsoft.com/office/drawing/2014/main" id="{54DC047C-C2E6-D231-FA6B-58C7A18FDFAE}"/>
              </a:ext>
            </a:extLst>
          </p:cNvPr>
          <p:cNvSpPr/>
          <p:nvPr/>
        </p:nvSpPr>
        <p:spPr>
          <a:xfrm>
            <a:off x="4469910" y="4753410"/>
            <a:ext cx="1750446" cy="482543"/>
          </a:xfrm>
          <a:custGeom>
            <a:avLst/>
            <a:gdLst>
              <a:gd name="connsiteX0" fmla="*/ 1721142 w 1750446"/>
              <a:gd name="connsiteY0" fmla="*/ 156289 h 482543"/>
              <a:gd name="connsiteX1" fmla="*/ 1015884 w 1750446"/>
              <a:gd name="connsiteY1" fmla="*/ 156289 h 482543"/>
              <a:gd name="connsiteX2" fmla="*/ 945554 w 1750446"/>
              <a:gd name="connsiteY2" fmla="*/ 78145 h 482543"/>
              <a:gd name="connsiteX3" fmla="*/ 875223 w 1750446"/>
              <a:gd name="connsiteY3" fmla="*/ 0 h 482543"/>
              <a:gd name="connsiteX4" fmla="*/ 804893 w 1750446"/>
              <a:gd name="connsiteY4" fmla="*/ 78145 h 482543"/>
              <a:gd name="connsiteX5" fmla="*/ 734562 w 1750446"/>
              <a:gd name="connsiteY5" fmla="*/ 156289 h 482543"/>
              <a:gd name="connsiteX6" fmla="*/ 29304 w 1750446"/>
              <a:gd name="connsiteY6" fmla="*/ 156289 h 482543"/>
              <a:gd name="connsiteX7" fmla="*/ 0 w 1750446"/>
              <a:gd name="connsiteY7" fmla="*/ 185594 h 482543"/>
              <a:gd name="connsiteX8" fmla="*/ 0 w 1750446"/>
              <a:gd name="connsiteY8" fmla="*/ 453239 h 482543"/>
              <a:gd name="connsiteX9" fmla="*/ 29304 w 1750446"/>
              <a:gd name="connsiteY9" fmla="*/ 482543 h 482543"/>
              <a:gd name="connsiteX10" fmla="*/ 1721142 w 1750446"/>
              <a:gd name="connsiteY10" fmla="*/ 482543 h 482543"/>
              <a:gd name="connsiteX11" fmla="*/ 1750446 w 1750446"/>
              <a:gd name="connsiteY11" fmla="*/ 453239 h 482543"/>
              <a:gd name="connsiteX12" fmla="*/ 1750446 w 1750446"/>
              <a:gd name="connsiteY12" fmla="*/ 185594 h 482543"/>
              <a:gd name="connsiteX13" fmla="*/ 1721142 w 1750446"/>
              <a:gd name="connsiteY13" fmla="*/ 156289 h 4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0446" h="482543">
                <a:moveTo>
                  <a:pt x="1721142" y="156289"/>
                </a:moveTo>
                <a:lnTo>
                  <a:pt x="1015884" y="156289"/>
                </a:lnTo>
                <a:lnTo>
                  <a:pt x="945554" y="78145"/>
                </a:lnTo>
                <a:lnTo>
                  <a:pt x="875223" y="0"/>
                </a:lnTo>
                <a:lnTo>
                  <a:pt x="804893" y="78145"/>
                </a:lnTo>
                <a:lnTo>
                  <a:pt x="734562" y="156289"/>
                </a:lnTo>
                <a:lnTo>
                  <a:pt x="29304" y="156289"/>
                </a:lnTo>
                <a:cubicBezTo>
                  <a:pt x="13675" y="156289"/>
                  <a:pt x="0" y="169965"/>
                  <a:pt x="0" y="185594"/>
                </a:cubicBezTo>
                <a:lnTo>
                  <a:pt x="0" y="453239"/>
                </a:lnTo>
                <a:cubicBezTo>
                  <a:pt x="0" y="468868"/>
                  <a:pt x="13675" y="482543"/>
                  <a:pt x="29304" y="482543"/>
                </a:cubicBezTo>
                <a:lnTo>
                  <a:pt x="1721142" y="482543"/>
                </a:lnTo>
                <a:cubicBezTo>
                  <a:pt x="1736771" y="482543"/>
                  <a:pt x="1750446" y="468868"/>
                  <a:pt x="1750446" y="453239"/>
                </a:cubicBezTo>
                <a:lnTo>
                  <a:pt x="1750446" y="185594"/>
                </a:lnTo>
                <a:cubicBezTo>
                  <a:pt x="1750446" y="168011"/>
                  <a:pt x="1736771" y="156289"/>
                  <a:pt x="1721142" y="156289"/>
                </a:cubicBezTo>
                <a:close/>
              </a:path>
            </a:pathLst>
          </a:custGeom>
          <a:solidFill>
            <a:srgbClr val="71B5CB"/>
          </a:solidFill>
          <a:ln w="195263" cap="flat">
            <a:noFill/>
            <a:prstDash val="solid"/>
            <a:miter/>
          </a:ln>
        </p:spPr>
        <p:txBody>
          <a:bodyPr rtlCol="0" anchor="ctr"/>
          <a:lstStyle/>
          <a:p>
            <a:endParaRPr lang="en-IN" sz="2200"/>
          </a:p>
        </p:txBody>
      </p:sp>
      <p:sp>
        <p:nvSpPr>
          <p:cNvPr id="9" name="Freeform: Shape 8">
            <a:extLst>
              <a:ext uri="{FF2B5EF4-FFF2-40B4-BE49-F238E27FC236}">
                <a16:creationId xmlns:a16="http://schemas.microsoft.com/office/drawing/2014/main" id="{2EE281EF-EC7E-CA7B-8EFD-63C65A19BA3E}"/>
              </a:ext>
            </a:extLst>
          </p:cNvPr>
          <p:cNvSpPr/>
          <p:nvPr/>
        </p:nvSpPr>
        <p:spPr>
          <a:xfrm>
            <a:off x="8107558" y="4753410"/>
            <a:ext cx="1750446" cy="482543"/>
          </a:xfrm>
          <a:custGeom>
            <a:avLst/>
            <a:gdLst>
              <a:gd name="connsiteX0" fmla="*/ 1721142 w 1750446"/>
              <a:gd name="connsiteY0" fmla="*/ 156289 h 482543"/>
              <a:gd name="connsiteX1" fmla="*/ 1015884 w 1750446"/>
              <a:gd name="connsiteY1" fmla="*/ 156289 h 482543"/>
              <a:gd name="connsiteX2" fmla="*/ 945554 w 1750446"/>
              <a:gd name="connsiteY2" fmla="*/ 78145 h 482543"/>
              <a:gd name="connsiteX3" fmla="*/ 875223 w 1750446"/>
              <a:gd name="connsiteY3" fmla="*/ 0 h 482543"/>
              <a:gd name="connsiteX4" fmla="*/ 804893 w 1750446"/>
              <a:gd name="connsiteY4" fmla="*/ 78145 h 482543"/>
              <a:gd name="connsiteX5" fmla="*/ 734563 w 1750446"/>
              <a:gd name="connsiteY5" fmla="*/ 156289 h 482543"/>
              <a:gd name="connsiteX6" fmla="*/ 29305 w 1750446"/>
              <a:gd name="connsiteY6" fmla="*/ 156289 h 482543"/>
              <a:gd name="connsiteX7" fmla="*/ 0 w 1750446"/>
              <a:gd name="connsiteY7" fmla="*/ 185594 h 482543"/>
              <a:gd name="connsiteX8" fmla="*/ 0 w 1750446"/>
              <a:gd name="connsiteY8" fmla="*/ 453239 h 482543"/>
              <a:gd name="connsiteX9" fmla="*/ 29305 w 1750446"/>
              <a:gd name="connsiteY9" fmla="*/ 482543 h 482543"/>
              <a:gd name="connsiteX10" fmla="*/ 1721142 w 1750446"/>
              <a:gd name="connsiteY10" fmla="*/ 482543 h 482543"/>
              <a:gd name="connsiteX11" fmla="*/ 1750447 w 1750446"/>
              <a:gd name="connsiteY11" fmla="*/ 453239 h 482543"/>
              <a:gd name="connsiteX12" fmla="*/ 1750447 w 1750446"/>
              <a:gd name="connsiteY12" fmla="*/ 185594 h 482543"/>
              <a:gd name="connsiteX13" fmla="*/ 1721142 w 1750446"/>
              <a:gd name="connsiteY13" fmla="*/ 156289 h 4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0446" h="482543">
                <a:moveTo>
                  <a:pt x="1721142" y="156289"/>
                </a:moveTo>
                <a:lnTo>
                  <a:pt x="1015884" y="156289"/>
                </a:lnTo>
                <a:lnTo>
                  <a:pt x="945554" y="78145"/>
                </a:lnTo>
                <a:lnTo>
                  <a:pt x="875223" y="0"/>
                </a:lnTo>
                <a:lnTo>
                  <a:pt x="804893" y="78145"/>
                </a:lnTo>
                <a:lnTo>
                  <a:pt x="734563" y="156289"/>
                </a:lnTo>
                <a:lnTo>
                  <a:pt x="29305" y="156289"/>
                </a:lnTo>
                <a:cubicBezTo>
                  <a:pt x="13675" y="156289"/>
                  <a:pt x="0" y="169965"/>
                  <a:pt x="0" y="185594"/>
                </a:cubicBezTo>
                <a:lnTo>
                  <a:pt x="0" y="453239"/>
                </a:lnTo>
                <a:cubicBezTo>
                  <a:pt x="0" y="468868"/>
                  <a:pt x="13675" y="482543"/>
                  <a:pt x="29305" y="482543"/>
                </a:cubicBezTo>
                <a:lnTo>
                  <a:pt x="1721142" y="482543"/>
                </a:lnTo>
                <a:cubicBezTo>
                  <a:pt x="1736771" y="482543"/>
                  <a:pt x="1750447" y="468868"/>
                  <a:pt x="1750447" y="453239"/>
                </a:cubicBezTo>
                <a:lnTo>
                  <a:pt x="1750447" y="185594"/>
                </a:lnTo>
                <a:cubicBezTo>
                  <a:pt x="1750447" y="168011"/>
                  <a:pt x="1736771" y="156289"/>
                  <a:pt x="1721142" y="156289"/>
                </a:cubicBezTo>
                <a:close/>
              </a:path>
            </a:pathLst>
          </a:custGeom>
          <a:solidFill>
            <a:srgbClr val="BAC9C4"/>
          </a:solidFill>
          <a:ln w="195263" cap="flat">
            <a:noFill/>
            <a:prstDash val="solid"/>
            <a:miter/>
          </a:ln>
        </p:spPr>
        <p:txBody>
          <a:bodyPr rtlCol="0" anchor="ctr"/>
          <a:lstStyle/>
          <a:p>
            <a:endParaRPr lang="en-IN" sz="2200"/>
          </a:p>
        </p:txBody>
      </p:sp>
      <p:sp>
        <p:nvSpPr>
          <p:cNvPr id="10" name="Freeform: Shape 9">
            <a:extLst>
              <a:ext uri="{FF2B5EF4-FFF2-40B4-BE49-F238E27FC236}">
                <a16:creationId xmlns:a16="http://schemas.microsoft.com/office/drawing/2014/main" id="{ABEE22A2-C33E-32F6-1DFD-B65FDCD05328}"/>
              </a:ext>
            </a:extLst>
          </p:cNvPr>
          <p:cNvSpPr/>
          <p:nvPr/>
        </p:nvSpPr>
        <p:spPr>
          <a:xfrm>
            <a:off x="6288736" y="4909700"/>
            <a:ext cx="1750446" cy="482543"/>
          </a:xfrm>
          <a:custGeom>
            <a:avLst/>
            <a:gdLst>
              <a:gd name="connsiteX0" fmla="*/ 1721142 w 1750446"/>
              <a:gd name="connsiteY0" fmla="*/ 0 h 482543"/>
              <a:gd name="connsiteX1" fmla="*/ 29305 w 1750446"/>
              <a:gd name="connsiteY1" fmla="*/ 0 h 482543"/>
              <a:gd name="connsiteX2" fmla="*/ 0 w 1750446"/>
              <a:gd name="connsiteY2" fmla="*/ 29305 h 482543"/>
              <a:gd name="connsiteX3" fmla="*/ 0 w 1750446"/>
              <a:gd name="connsiteY3" fmla="*/ 296950 h 482543"/>
              <a:gd name="connsiteX4" fmla="*/ 29305 w 1750446"/>
              <a:gd name="connsiteY4" fmla="*/ 326254 h 482543"/>
              <a:gd name="connsiteX5" fmla="*/ 734562 w 1750446"/>
              <a:gd name="connsiteY5" fmla="*/ 326254 h 482543"/>
              <a:gd name="connsiteX6" fmla="*/ 804893 w 1750446"/>
              <a:gd name="connsiteY6" fmla="*/ 404399 h 482543"/>
              <a:gd name="connsiteX7" fmla="*/ 875223 w 1750446"/>
              <a:gd name="connsiteY7" fmla="*/ 482544 h 482543"/>
              <a:gd name="connsiteX8" fmla="*/ 945554 w 1750446"/>
              <a:gd name="connsiteY8" fmla="*/ 404399 h 482543"/>
              <a:gd name="connsiteX9" fmla="*/ 1015884 w 1750446"/>
              <a:gd name="connsiteY9" fmla="*/ 326254 h 482543"/>
              <a:gd name="connsiteX10" fmla="*/ 1721142 w 1750446"/>
              <a:gd name="connsiteY10" fmla="*/ 326254 h 482543"/>
              <a:gd name="connsiteX11" fmla="*/ 1750446 w 1750446"/>
              <a:gd name="connsiteY11" fmla="*/ 296950 h 482543"/>
              <a:gd name="connsiteX12" fmla="*/ 1750446 w 1750446"/>
              <a:gd name="connsiteY12" fmla="*/ 29305 h 482543"/>
              <a:gd name="connsiteX13" fmla="*/ 1721142 w 1750446"/>
              <a:gd name="connsiteY13" fmla="*/ 0 h 4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0446" h="482543">
                <a:moveTo>
                  <a:pt x="1721142" y="0"/>
                </a:moveTo>
                <a:lnTo>
                  <a:pt x="29305" y="0"/>
                </a:lnTo>
                <a:cubicBezTo>
                  <a:pt x="13676" y="0"/>
                  <a:pt x="0" y="13676"/>
                  <a:pt x="0" y="29305"/>
                </a:cubicBezTo>
                <a:lnTo>
                  <a:pt x="0" y="296950"/>
                </a:lnTo>
                <a:cubicBezTo>
                  <a:pt x="0" y="312579"/>
                  <a:pt x="13676" y="326254"/>
                  <a:pt x="29305" y="326254"/>
                </a:cubicBezTo>
                <a:lnTo>
                  <a:pt x="734562" y="326254"/>
                </a:lnTo>
                <a:lnTo>
                  <a:pt x="804893" y="404399"/>
                </a:lnTo>
                <a:lnTo>
                  <a:pt x="875223" y="482544"/>
                </a:lnTo>
                <a:lnTo>
                  <a:pt x="945554" y="404399"/>
                </a:lnTo>
                <a:lnTo>
                  <a:pt x="1015884" y="326254"/>
                </a:lnTo>
                <a:lnTo>
                  <a:pt x="1721142" y="326254"/>
                </a:lnTo>
                <a:cubicBezTo>
                  <a:pt x="1736771" y="326254"/>
                  <a:pt x="1750446" y="312579"/>
                  <a:pt x="1750446" y="296950"/>
                </a:cubicBezTo>
                <a:lnTo>
                  <a:pt x="1750446" y="29305"/>
                </a:lnTo>
                <a:cubicBezTo>
                  <a:pt x="1750446" y="11722"/>
                  <a:pt x="1736771" y="0"/>
                  <a:pt x="1721142" y="0"/>
                </a:cubicBezTo>
                <a:close/>
              </a:path>
            </a:pathLst>
          </a:custGeom>
          <a:solidFill>
            <a:schemeClr val="tx2">
              <a:lumMod val="60000"/>
              <a:lumOff val="40000"/>
            </a:schemeClr>
          </a:solidFill>
          <a:ln w="195263" cap="flat">
            <a:noFill/>
            <a:prstDash val="solid"/>
            <a:miter/>
          </a:ln>
        </p:spPr>
        <p:txBody>
          <a:bodyPr rtlCol="0" anchor="ctr"/>
          <a:lstStyle/>
          <a:p>
            <a:endParaRPr lang="en-IN" sz="2200"/>
          </a:p>
        </p:txBody>
      </p:sp>
      <p:sp>
        <p:nvSpPr>
          <p:cNvPr id="11" name="Freeform: Shape 10">
            <a:extLst>
              <a:ext uri="{FF2B5EF4-FFF2-40B4-BE49-F238E27FC236}">
                <a16:creationId xmlns:a16="http://schemas.microsoft.com/office/drawing/2014/main" id="{F0F37908-EF6A-B024-32F3-43A476068DD1}"/>
              </a:ext>
            </a:extLst>
          </p:cNvPr>
          <p:cNvSpPr/>
          <p:nvPr/>
        </p:nvSpPr>
        <p:spPr>
          <a:xfrm>
            <a:off x="9926382" y="4909700"/>
            <a:ext cx="1750445" cy="482543"/>
          </a:xfrm>
          <a:custGeom>
            <a:avLst/>
            <a:gdLst>
              <a:gd name="connsiteX0" fmla="*/ 1721142 w 1750445"/>
              <a:gd name="connsiteY0" fmla="*/ 0 h 482543"/>
              <a:gd name="connsiteX1" fmla="*/ 29305 w 1750445"/>
              <a:gd name="connsiteY1" fmla="*/ 0 h 482543"/>
              <a:gd name="connsiteX2" fmla="*/ 0 w 1750445"/>
              <a:gd name="connsiteY2" fmla="*/ 29305 h 482543"/>
              <a:gd name="connsiteX3" fmla="*/ 0 w 1750445"/>
              <a:gd name="connsiteY3" fmla="*/ 296950 h 482543"/>
              <a:gd name="connsiteX4" fmla="*/ 29305 w 1750445"/>
              <a:gd name="connsiteY4" fmla="*/ 326254 h 482543"/>
              <a:gd name="connsiteX5" fmla="*/ 734562 w 1750445"/>
              <a:gd name="connsiteY5" fmla="*/ 326254 h 482543"/>
              <a:gd name="connsiteX6" fmla="*/ 804892 w 1750445"/>
              <a:gd name="connsiteY6" fmla="*/ 404399 h 482543"/>
              <a:gd name="connsiteX7" fmla="*/ 875223 w 1750445"/>
              <a:gd name="connsiteY7" fmla="*/ 482544 h 482543"/>
              <a:gd name="connsiteX8" fmla="*/ 945554 w 1750445"/>
              <a:gd name="connsiteY8" fmla="*/ 404399 h 482543"/>
              <a:gd name="connsiteX9" fmla="*/ 1015884 w 1750445"/>
              <a:gd name="connsiteY9" fmla="*/ 326254 h 482543"/>
              <a:gd name="connsiteX10" fmla="*/ 1721142 w 1750445"/>
              <a:gd name="connsiteY10" fmla="*/ 326254 h 482543"/>
              <a:gd name="connsiteX11" fmla="*/ 1750446 w 1750445"/>
              <a:gd name="connsiteY11" fmla="*/ 296950 h 482543"/>
              <a:gd name="connsiteX12" fmla="*/ 1750446 w 1750445"/>
              <a:gd name="connsiteY12" fmla="*/ 29305 h 482543"/>
              <a:gd name="connsiteX13" fmla="*/ 1721142 w 1750445"/>
              <a:gd name="connsiteY13" fmla="*/ 0 h 4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0445" h="482543">
                <a:moveTo>
                  <a:pt x="1721142" y="0"/>
                </a:moveTo>
                <a:lnTo>
                  <a:pt x="29305" y="0"/>
                </a:lnTo>
                <a:cubicBezTo>
                  <a:pt x="13675" y="0"/>
                  <a:pt x="0" y="13676"/>
                  <a:pt x="0" y="29305"/>
                </a:cubicBezTo>
                <a:lnTo>
                  <a:pt x="0" y="296950"/>
                </a:lnTo>
                <a:cubicBezTo>
                  <a:pt x="0" y="312579"/>
                  <a:pt x="13675" y="326254"/>
                  <a:pt x="29305" y="326254"/>
                </a:cubicBezTo>
                <a:lnTo>
                  <a:pt x="734562" y="326254"/>
                </a:lnTo>
                <a:lnTo>
                  <a:pt x="804892" y="404399"/>
                </a:lnTo>
                <a:lnTo>
                  <a:pt x="875223" y="482544"/>
                </a:lnTo>
                <a:lnTo>
                  <a:pt x="945554" y="404399"/>
                </a:lnTo>
                <a:lnTo>
                  <a:pt x="1015884" y="326254"/>
                </a:lnTo>
                <a:lnTo>
                  <a:pt x="1721142" y="326254"/>
                </a:lnTo>
                <a:cubicBezTo>
                  <a:pt x="1736771" y="326254"/>
                  <a:pt x="1750446" y="312579"/>
                  <a:pt x="1750446" y="296950"/>
                </a:cubicBezTo>
                <a:lnTo>
                  <a:pt x="1750446" y="29305"/>
                </a:lnTo>
                <a:cubicBezTo>
                  <a:pt x="1750446" y="11722"/>
                  <a:pt x="1736771" y="0"/>
                  <a:pt x="1721142" y="0"/>
                </a:cubicBezTo>
                <a:close/>
              </a:path>
            </a:pathLst>
          </a:custGeom>
          <a:solidFill>
            <a:srgbClr val="FCD06A"/>
          </a:solidFill>
          <a:ln w="195263" cap="flat">
            <a:noFill/>
            <a:prstDash val="solid"/>
            <a:miter/>
          </a:ln>
        </p:spPr>
        <p:txBody>
          <a:bodyPr rtlCol="0" anchor="ctr"/>
          <a:lstStyle/>
          <a:p>
            <a:endParaRPr lang="en-IN" sz="2200"/>
          </a:p>
        </p:txBody>
      </p:sp>
      <p:sp>
        <p:nvSpPr>
          <p:cNvPr id="13" name="Freeform: Shape 12">
            <a:extLst>
              <a:ext uri="{FF2B5EF4-FFF2-40B4-BE49-F238E27FC236}">
                <a16:creationId xmlns:a16="http://schemas.microsoft.com/office/drawing/2014/main" id="{BDE08A04-87E4-96B4-8BA8-55E2A9DD193B}"/>
              </a:ext>
            </a:extLst>
          </p:cNvPr>
          <p:cNvSpPr/>
          <p:nvPr/>
        </p:nvSpPr>
        <p:spPr>
          <a:xfrm>
            <a:off x="2651087" y="4909700"/>
            <a:ext cx="1750445" cy="482543"/>
          </a:xfrm>
          <a:custGeom>
            <a:avLst/>
            <a:gdLst>
              <a:gd name="connsiteX0" fmla="*/ 1721142 w 1750445"/>
              <a:gd name="connsiteY0" fmla="*/ 0 h 482543"/>
              <a:gd name="connsiteX1" fmla="*/ 29304 w 1750445"/>
              <a:gd name="connsiteY1" fmla="*/ 0 h 482543"/>
              <a:gd name="connsiteX2" fmla="*/ 0 w 1750445"/>
              <a:gd name="connsiteY2" fmla="*/ 29305 h 482543"/>
              <a:gd name="connsiteX3" fmla="*/ 0 w 1750445"/>
              <a:gd name="connsiteY3" fmla="*/ 296950 h 482543"/>
              <a:gd name="connsiteX4" fmla="*/ 29304 w 1750445"/>
              <a:gd name="connsiteY4" fmla="*/ 326254 h 482543"/>
              <a:gd name="connsiteX5" fmla="*/ 734562 w 1750445"/>
              <a:gd name="connsiteY5" fmla="*/ 326254 h 482543"/>
              <a:gd name="connsiteX6" fmla="*/ 804893 w 1750445"/>
              <a:gd name="connsiteY6" fmla="*/ 404399 h 482543"/>
              <a:gd name="connsiteX7" fmla="*/ 875223 w 1750445"/>
              <a:gd name="connsiteY7" fmla="*/ 482544 h 482543"/>
              <a:gd name="connsiteX8" fmla="*/ 945554 w 1750445"/>
              <a:gd name="connsiteY8" fmla="*/ 404399 h 482543"/>
              <a:gd name="connsiteX9" fmla="*/ 1015884 w 1750445"/>
              <a:gd name="connsiteY9" fmla="*/ 326254 h 482543"/>
              <a:gd name="connsiteX10" fmla="*/ 1721142 w 1750445"/>
              <a:gd name="connsiteY10" fmla="*/ 326254 h 482543"/>
              <a:gd name="connsiteX11" fmla="*/ 1750446 w 1750445"/>
              <a:gd name="connsiteY11" fmla="*/ 296950 h 482543"/>
              <a:gd name="connsiteX12" fmla="*/ 1750446 w 1750445"/>
              <a:gd name="connsiteY12" fmla="*/ 29305 h 482543"/>
              <a:gd name="connsiteX13" fmla="*/ 1721142 w 1750445"/>
              <a:gd name="connsiteY13" fmla="*/ 0 h 4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0445" h="482543">
                <a:moveTo>
                  <a:pt x="1721142" y="0"/>
                </a:moveTo>
                <a:lnTo>
                  <a:pt x="29304" y="0"/>
                </a:lnTo>
                <a:cubicBezTo>
                  <a:pt x="13675" y="0"/>
                  <a:pt x="0" y="13676"/>
                  <a:pt x="0" y="29305"/>
                </a:cubicBezTo>
                <a:lnTo>
                  <a:pt x="0" y="296950"/>
                </a:lnTo>
                <a:cubicBezTo>
                  <a:pt x="0" y="312579"/>
                  <a:pt x="13675" y="326254"/>
                  <a:pt x="29304" y="326254"/>
                </a:cubicBezTo>
                <a:lnTo>
                  <a:pt x="734562" y="326254"/>
                </a:lnTo>
                <a:lnTo>
                  <a:pt x="804893" y="404399"/>
                </a:lnTo>
                <a:lnTo>
                  <a:pt x="875223" y="482544"/>
                </a:lnTo>
                <a:lnTo>
                  <a:pt x="945554" y="404399"/>
                </a:lnTo>
                <a:lnTo>
                  <a:pt x="1015884" y="326254"/>
                </a:lnTo>
                <a:lnTo>
                  <a:pt x="1721142" y="326254"/>
                </a:lnTo>
                <a:cubicBezTo>
                  <a:pt x="1736771" y="326254"/>
                  <a:pt x="1750446" y="312579"/>
                  <a:pt x="1750446" y="296950"/>
                </a:cubicBezTo>
                <a:lnTo>
                  <a:pt x="1750446" y="29305"/>
                </a:lnTo>
                <a:cubicBezTo>
                  <a:pt x="1750446" y="11722"/>
                  <a:pt x="1736771" y="0"/>
                  <a:pt x="1721142" y="0"/>
                </a:cubicBezTo>
                <a:close/>
              </a:path>
            </a:pathLst>
          </a:custGeom>
          <a:solidFill>
            <a:srgbClr val="BAC9C4"/>
          </a:solidFill>
          <a:ln w="195263" cap="flat">
            <a:noFill/>
            <a:prstDash val="solid"/>
            <a:miter/>
          </a:ln>
        </p:spPr>
        <p:txBody>
          <a:bodyPr rtlCol="0" anchor="ctr"/>
          <a:lstStyle/>
          <a:p>
            <a:endParaRPr lang="en-IN" sz="2200"/>
          </a:p>
        </p:txBody>
      </p:sp>
      <p:sp>
        <p:nvSpPr>
          <p:cNvPr id="15" name="Freeform: Shape 14">
            <a:extLst>
              <a:ext uri="{FF2B5EF4-FFF2-40B4-BE49-F238E27FC236}">
                <a16:creationId xmlns:a16="http://schemas.microsoft.com/office/drawing/2014/main" id="{AA92DB11-9BE4-55B8-78F7-F0F8651F34CA}"/>
              </a:ext>
            </a:extLst>
          </p:cNvPr>
          <p:cNvSpPr/>
          <p:nvPr/>
        </p:nvSpPr>
        <p:spPr>
          <a:xfrm>
            <a:off x="2932409" y="5609321"/>
            <a:ext cx="1191709" cy="1191706"/>
          </a:xfrm>
          <a:custGeom>
            <a:avLst/>
            <a:gdLst>
              <a:gd name="connsiteX0" fmla="*/ 1191710 w 1191709"/>
              <a:gd name="connsiteY0" fmla="*/ 595853 h 1191706"/>
              <a:gd name="connsiteX1" fmla="*/ 595855 w 1191709"/>
              <a:gd name="connsiteY1" fmla="*/ 1191706 h 1191706"/>
              <a:gd name="connsiteX2" fmla="*/ 0 w 1191709"/>
              <a:gd name="connsiteY2" fmla="*/ 595853 h 1191706"/>
              <a:gd name="connsiteX3" fmla="*/ 595855 w 1191709"/>
              <a:gd name="connsiteY3" fmla="*/ 0 h 1191706"/>
              <a:gd name="connsiteX4" fmla="*/ 1191710 w 1191709"/>
              <a:gd name="connsiteY4" fmla="*/ 595853 h 119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09" h="1191706">
                <a:moveTo>
                  <a:pt x="1191710" y="595853"/>
                </a:moveTo>
                <a:cubicBezTo>
                  <a:pt x="1191710" y="926015"/>
                  <a:pt x="924064" y="1191706"/>
                  <a:pt x="595855" y="1191706"/>
                </a:cubicBezTo>
                <a:cubicBezTo>
                  <a:pt x="267646" y="1191706"/>
                  <a:pt x="0" y="924061"/>
                  <a:pt x="0" y="595853"/>
                </a:cubicBezTo>
                <a:cubicBezTo>
                  <a:pt x="0" y="265692"/>
                  <a:pt x="267646" y="0"/>
                  <a:pt x="595855" y="0"/>
                </a:cubicBezTo>
                <a:cubicBezTo>
                  <a:pt x="924064" y="0"/>
                  <a:pt x="1191710" y="265692"/>
                  <a:pt x="1191710" y="595853"/>
                </a:cubicBezTo>
                <a:close/>
              </a:path>
            </a:pathLst>
          </a:custGeom>
          <a:solidFill>
            <a:srgbClr val="77758A"/>
          </a:solidFill>
          <a:ln w="195263" cap="flat">
            <a:noFill/>
            <a:prstDash val="solid"/>
            <a:miter/>
          </a:ln>
        </p:spPr>
        <p:txBody>
          <a:bodyPr rtlCol="0" anchor="ctr"/>
          <a:lstStyle/>
          <a:p>
            <a:endParaRPr lang="en-IN" sz="2200"/>
          </a:p>
        </p:txBody>
      </p:sp>
      <p:sp>
        <p:nvSpPr>
          <p:cNvPr id="18" name="Freeform: Shape 17">
            <a:extLst>
              <a:ext uri="{FF2B5EF4-FFF2-40B4-BE49-F238E27FC236}">
                <a16:creationId xmlns:a16="http://schemas.microsoft.com/office/drawing/2014/main" id="{445E6BD0-5DCC-3E00-BCA5-C2FC93D38283}"/>
              </a:ext>
            </a:extLst>
          </p:cNvPr>
          <p:cNvSpPr/>
          <p:nvPr/>
        </p:nvSpPr>
        <p:spPr>
          <a:xfrm>
            <a:off x="4743031" y="3390951"/>
            <a:ext cx="1191710" cy="1191706"/>
          </a:xfrm>
          <a:custGeom>
            <a:avLst/>
            <a:gdLst>
              <a:gd name="connsiteX0" fmla="*/ 1191710 w 1191710"/>
              <a:gd name="connsiteY0" fmla="*/ 595853 h 1191706"/>
              <a:gd name="connsiteX1" fmla="*/ 595855 w 1191710"/>
              <a:gd name="connsiteY1" fmla="*/ 1191707 h 1191706"/>
              <a:gd name="connsiteX2" fmla="*/ 0 w 1191710"/>
              <a:gd name="connsiteY2" fmla="*/ 595853 h 1191706"/>
              <a:gd name="connsiteX3" fmla="*/ 595855 w 1191710"/>
              <a:gd name="connsiteY3" fmla="*/ 0 h 1191706"/>
              <a:gd name="connsiteX4" fmla="*/ 1191710 w 1191710"/>
              <a:gd name="connsiteY4" fmla="*/ 595853 h 119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10" h="1191706">
                <a:moveTo>
                  <a:pt x="1191710" y="595853"/>
                </a:moveTo>
                <a:cubicBezTo>
                  <a:pt x="1191710" y="926015"/>
                  <a:pt x="924064" y="1191707"/>
                  <a:pt x="595855" y="1191707"/>
                </a:cubicBezTo>
                <a:cubicBezTo>
                  <a:pt x="265693" y="1191707"/>
                  <a:pt x="0" y="924061"/>
                  <a:pt x="0" y="595853"/>
                </a:cubicBezTo>
                <a:cubicBezTo>
                  <a:pt x="0" y="265692"/>
                  <a:pt x="267646" y="0"/>
                  <a:pt x="595855" y="0"/>
                </a:cubicBezTo>
                <a:cubicBezTo>
                  <a:pt x="924064" y="0"/>
                  <a:pt x="1191710" y="267646"/>
                  <a:pt x="1191710" y="595853"/>
                </a:cubicBezTo>
                <a:close/>
              </a:path>
            </a:pathLst>
          </a:custGeom>
          <a:solidFill>
            <a:srgbClr val="77758A"/>
          </a:solidFill>
          <a:ln w="195263" cap="flat">
            <a:noFill/>
            <a:prstDash val="solid"/>
            <a:miter/>
          </a:ln>
        </p:spPr>
        <p:txBody>
          <a:bodyPr rtlCol="0" anchor="ctr"/>
          <a:lstStyle/>
          <a:p>
            <a:endParaRPr lang="en-IN" sz="2200"/>
          </a:p>
        </p:txBody>
      </p:sp>
      <p:sp>
        <p:nvSpPr>
          <p:cNvPr id="21" name="Freeform: Shape 20">
            <a:extLst>
              <a:ext uri="{FF2B5EF4-FFF2-40B4-BE49-F238E27FC236}">
                <a16:creationId xmlns:a16="http://schemas.microsoft.com/office/drawing/2014/main" id="{127E4A2F-E539-4EC5-E93C-AFE5B1F32565}"/>
              </a:ext>
            </a:extLst>
          </p:cNvPr>
          <p:cNvSpPr/>
          <p:nvPr/>
        </p:nvSpPr>
        <p:spPr>
          <a:xfrm>
            <a:off x="6560289" y="5601507"/>
            <a:ext cx="1207338" cy="1207335"/>
          </a:xfrm>
          <a:custGeom>
            <a:avLst/>
            <a:gdLst>
              <a:gd name="connsiteX0" fmla="*/ 1207339 w 1207338"/>
              <a:gd name="connsiteY0" fmla="*/ 603668 h 1207335"/>
              <a:gd name="connsiteX1" fmla="*/ 603670 w 1207338"/>
              <a:gd name="connsiteY1" fmla="*/ 1207336 h 1207335"/>
              <a:gd name="connsiteX2" fmla="*/ 0 w 1207338"/>
              <a:gd name="connsiteY2" fmla="*/ 603668 h 1207335"/>
              <a:gd name="connsiteX3" fmla="*/ 603670 w 1207338"/>
              <a:gd name="connsiteY3" fmla="*/ 0 h 1207335"/>
              <a:gd name="connsiteX4" fmla="*/ 1207339 w 1207338"/>
              <a:gd name="connsiteY4" fmla="*/ 603668 h 120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338" h="1207335">
                <a:moveTo>
                  <a:pt x="1207339" y="603668"/>
                </a:moveTo>
                <a:cubicBezTo>
                  <a:pt x="1207339" y="937737"/>
                  <a:pt x="937739" y="1207336"/>
                  <a:pt x="603670" y="1207336"/>
                </a:cubicBezTo>
                <a:cubicBezTo>
                  <a:pt x="269600" y="1207336"/>
                  <a:pt x="0" y="937737"/>
                  <a:pt x="0" y="603668"/>
                </a:cubicBezTo>
                <a:cubicBezTo>
                  <a:pt x="0" y="269599"/>
                  <a:pt x="269600" y="0"/>
                  <a:pt x="603670" y="0"/>
                </a:cubicBezTo>
                <a:cubicBezTo>
                  <a:pt x="937739" y="0"/>
                  <a:pt x="1207339" y="269599"/>
                  <a:pt x="1207339" y="603668"/>
                </a:cubicBezTo>
                <a:close/>
              </a:path>
            </a:pathLst>
          </a:custGeom>
          <a:solidFill>
            <a:srgbClr val="77758A"/>
          </a:solidFill>
          <a:ln w="195263" cap="flat">
            <a:noFill/>
            <a:prstDash val="solid"/>
            <a:miter/>
          </a:ln>
        </p:spPr>
        <p:txBody>
          <a:bodyPr rtlCol="0" anchor="ctr"/>
          <a:lstStyle/>
          <a:p>
            <a:endParaRPr lang="en-IN" sz="2200"/>
          </a:p>
        </p:txBody>
      </p:sp>
      <p:sp>
        <p:nvSpPr>
          <p:cNvPr id="24" name="Freeform: Shape 23">
            <a:extLst>
              <a:ext uri="{FF2B5EF4-FFF2-40B4-BE49-F238E27FC236}">
                <a16:creationId xmlns:a16="http://schemas.microsoft.com/office/drawing/2014/main" id="{32DA0818-D34E-06D8-EF88-3B7644C84D05}"/>
              </a:ext>
            </a:extLst>
          </p:cNvPr>
          <p:cNvSpPr/>
          <p:nvPr/>
        </p:nvSpPr>
        <p:spPr>
          <a:xfrm>
            <a:off x="10207703" y="5609311"/>
            <a:ext cx="1191710" cy="1191716"/>
          </a:xfrm>
          <a:custGeom>
            <a:avLst/>
            <a:gdLst>
              <a:gd name="connsiteX0" fmla="*/ 1191710 w 1191710"/>
              <a:gd name="connsiteY0" fmla="*/ 595864 h 1191716"/>
              <a:gd name="connsiteX1" fmla="*/ 595856 w 1191710"/>
              <a:gd name="connsiteY1" fmla="*/ 1191717 h 1191716"/>
              <a:gd name="connsiteX2" fmla="*/ 0 w 1191710"/>
              <a:gd name="connsiteY2" fmla="*/ 595864 h 1191716"/>
              <a:gd name="connsiteX3" fmla="*/ 595856 w 1191710"/>
              <a:gd name="connsiteY3" fmla="*/ 11 h 1191716"/>
              <a:gd name="connsiteX4" fmla="*/ 1191710 w 1191710"/>
              <a:gd name="connsiteY4" fmla="*/ 595864 h 1191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10" h="1191716">
                <a:moveTo>
                  <a:pt x="1191710" y="595864"/>
                </a:moveTo>
                <a:cubicBezTo>
                  <a:pt x="1191710" y="926025"/>
                  <a:pt x="924064" y="1191717"/>
                  <a:pt x="595856" y="1191717"/>
                </a:cubicBezTo>
                <a:cubicBezTo>
                  <a:pt x="265693" y="1191717"/>
                  <a:pt x="0" y="924072"/>
                  <a:pt x="0" y="595864"/>
                </a:cubicBezTo>
                <a:cubicBezTo>
                  <a:pt x="0" y="265703"/>
                  <a:pt x="267647" y="11"/>
                  <a:pt x="595856" y="11"/>
                </a:cubicBezTo>
                <a:cubicBezTo>
                  <a:pt x="924064" y="-1943"/>
                  <a:pt x="1191710" y="265703"/>
                  <a:pt x="1191710" y="595864"/>
                </a:cubicBezTo>
                <a:close/>
              </a:path>
            </a:pathLst>
          </a:custGeom>
          <a:solidFill>
            <a:srgbClr val="77758A"/>
          </a:solidFill>
          <a:ln w="195263" cap="flat">
            <a:noFill/>
            <a:prstDash val="solid"/>
            <a:miter/>
          </a:ln>
        </p:spPr>
        <p:txBody>
          <a:bodyPr rtlCol="0" anchor="ctr"/>
          <a:lstStyle/>
          <a:p>
            <a:endParaRPr lang="en-IN" sz="2200"/>
          </a:p>
        </p:txBody>
      </p:sp>
      <p:sp>
        <p:nvSpPr>
          <p:cNvPr id="27" name="Freeform: Shape 26">
            <a:extLst>
              <a:ext uri="{FF2B5EF4-FFF2-40B4-BE49-F238E27FC236}">
                <a16:creationId xmlns:a16="http://schemas.microsoft.com/office/drawing/2014/main" id="{4E29E2B5-FE22-01C2-E747-E5891E582FFB}"/>
              </a:ext>
            </a:extLst>
          </p:cNvPr>
          <p:cNvSpPr/>
          <p:nvPr/>
        </p:nvSpPr>
        <p:spPr>
          <a:xfrm>
            <a:off x="13868232" y="5583924"/>
            <a:ext cx="1287547" cy="1287544"/>
          </a:xfrm>
          <a:custGeom>
            <a:avLst/>
            <a:gdLst>
              <a:gd name="connsiteX0" fmla="*/ 1191710 w 1191709"/>
              <a:gd name="connsiteY0" fmla="*/ 595853 h 1191706"/>
              <a:gd name="connsiteX1" fmla="*/ 595855 w 1191709"/>
              <a:gd name="connsiteY1" fmla="*/ 1191707 h 1191706"/>
              <a:gd name="connsiteX2" fmla="*/ 0 w 1191709"/>
              <a:gd name="connsiteY2" fmla="*/ 595853 h 1191706"/>
              <a:gd name="connsiteX3" fmla="*/ 595855 w 1191709"/>
              <a:gd name="connsiteY3" fmla="*/ 0 h 1191706"/>
              <a:gd name="connsiteX4" fmla="*/ 1191710 w 1191709"/>
              <a:gd name="connsiteY4" fmla="*/ 595853 h 119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09" h="1191706">
                <a:moveTo>
                  <a:pt x="1191710" y="595853"/>
                </a:moveTo>
                <a:cubicBezTo>
                  <a:pt x="1191710" y="926015"/>
                  <a:pt x="924064" y="1191707"/>
                  <a:pt x="595855" y="1191707"/>
                </a:cubicBezTo>
                <a:cubicBezTo>
                  <a:pt x="265693" y="1191707"/>
                  <a:pt x="0" y="924061"/>
                  <a:pt x="0" y="595853"/>
                </a:cubicBezTo>
                <a:cubicBezTo>
                  <a:pt x="0" y="265692"/>
                  <a:pt x="267646" y="0"/>
                  <a:pt x="595855" y="0"/>
                </a:cubicBezTo>
                <a:cubicBezTo>
                  <a:pt x="924064" y="0"/>
                  <a:pt x="1191710" y="267646"/>
                  <a:pt x="1191710" y="595853"/>
                </a:cubicBezTo>
                <a:close/>
              </a:path>
            </a:pathLst>
          </a:custGeom>
          <a:solidFill>
            <a:srgbClr val="77758A"/>
          </a:solidFill>
          <a:ln w="195263" cap="flat">
            <a:noFill/>
            <a:prstDash val="solid"/>
            <a:miter/>
          </a:ln>
        </p:spPr>
        <p:txBody>
          <a:bodyPr rtlCol="0" anchor="ctr"/>
          <a:lstStyle/>
          <a:p>
            <a:endParaRPr lang="en-IN" sz="2200"/>
          </a:p>
        </p:txBody>
      </p:sp>
      <p:sp>
        <p:nvSpPr>
          <p:cNvPr id="30" name="Freeform: Shape 29">
            <a:extLst>
              <a:ext uri="{FF2B5EF4-FFF2-40B4-BE49-F238E27FC236}">
                <a16:creationId xmlns:a16="http://schemas.microsoft.com/office/drawing/2014/main" id="{959D3CA5-B648-DB0D-684F-CB3B5DDA47B2}"/>
              </a:ext>
            </a:extLst>
          </p:cNvPr>
          <p:cNvSpPr/>
          <p:nvPr/>
        </p:nvSpPr>
        <p:spPr>
          <a:xfrm>
            <a:off x="1113586" y="3390951"/>
            <a:ext cx="1191709" cy="1191706"/>
          </a:xfrm>
          <a:custGeom>
            <a:avLst/>
            <a:gdLst>
              <a:gd name="connsiteX0" fmla="*/ 1191710 w 1191709"/>
              <a:gd name="connsiteY0" fmla="*/ 595853 h 1191706"/>
              <a:gd name="connsiteX1" fmla="*/ 595855 w 1191709"/>
              <a:gd name="connsiteY1" fmla="*/ 1191707 h 1191706"/>
              <a:gd name="connsiteX2" fmla="*/ 0 w 1191709"/>
              <a:gd name="connsiteY2" fmla="*/ 595853 h 1191706"/>
              <a:gd name="connsiteX3" fmla="*/ 595855 w 1191709"/>
              <a:gd name="connsiteY3" fmla="*/ 0 h 1191706"/>
              <a:gd name="connsiteX4" fmla="*/ 1191710 w 1191709"/>
              <a:gd name="connsiteY4" fmla="*/ 595853 h 119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09" h="1191706">
                <a:moveTo>
                  <a:pt x="1191710" y="595853"/>
                </a:moveTo>
                <a:cubicBezTo>
                  <a:pt x="1191710" y="926015"/>
                  <a:pt x="924064" y="1191707"/>
                  <a:pt x="595855" y="1191707"/>
                </a:cubicBezTo>
                <a:cubicBezTo>
                  <a:pt x="265693" y="1191707"/>
                  <a:pt x="0" y="924061"/>
                  <a:pt x="0" y="595853"/>
                </a:cubicBezTo>
                <a:cubicBezTo>
                  <a:pt x="0" y="265692"/>
                  <a:pt x="267646" y="0"/>
                  <a:pt x="595855" y="0"/>
                </a:cubicBezTo>
                <a:cubicBezTo>
                  <a:pt x="924064" y="0"/>
                  <a:pt x="1191710" y="267646"/>
                  <a:pt x="1191710" y="595853"/>
                </a:cubicBezTo>
                <a:close/>
              </a:path>
            </a:pathLst>
          </a:custGeom>
          <a:solidFill>
            <a:srgbClr val="77758A"/>
          </a:solidFill>
          <a:ln w="195263" cap="flat">
            <a:noFill/>
            <a:prstDash val="solid"/>
            <a:miter/>
          </a:ln>
        </p:spPr>
        <p:txBody>
          <a:bodyPr rtlCol="0" anchor="ctr"/>
          <a:lstStyle/>
          <a:p>
            <a:endParaRPr lang="en-IN" sz="2200"/>
          </a:p>
        </p:txBody>
      </p:sp>
      <p:sp>
        <p:nvSpPr>
          <p:cNvPr id="33" name="Freeform: Shape 32">
            <a:extLst>
              <a:ext uri="{FF2B5EF4-FFF2-40B4-BE49-F238E27FC236}">
                <a16:creationId xmlns:a16="http://schemas.microsoft.com/office/drawing/2014/main" id="{B0A60017-A792-8895-1AC9-1E90E499DDB5}"/>
              </a:ext>
            </a:extLst>
          </p:cNvPr>
          <p:cNvSpPr/>
          <p:nvPr/>
        </p:nvSpPr>
        <p:spPr>
          <a:xfrm>
            <a:off x="8388881" y="3390951"/>
            <a:ext cx="1191709" cy="1191706"/>
          </a:xfrm>
          <a:custGeom>
            <a:avLst/>
            <a:gdLst>
              <a:gd name="connsiteX0" fmla="*/ 1191710 w 1191709"/>
              <a:gd name="connsiteY0" fmla="*/ 595853 h 1191706"/>
              <a:gd name="connsiteX1" fmla="*/ 595855 w 1191709"/>
              <a:gd name="connsiteY1" fmla="*/ 1191707 h 1191706"/>
              <a:gd name="connsiteX2" fmla="*/ 0 w 1191709"/>
              <a:gd name="connsiteY2" fmla="*/ 595853 h 1191706"/>
              <a:gd name="connsiteX3" fmla="*/ 595855 w 1191709"/>
              <a:gd name="connsiteY3" fmla="*/ 0 h 1191706"/>
              <a:gd name="connsiteX4" fmla="*/ 1191710 w 1191709"/>
              <a:gd name="connsiteY4" fmla="*/ 595853 h 119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09" h="1191706">
                <a:moveTo>
                  <a:pt x="1191710" y="595853"/>
                </a:moveTo>
                <a:cubicBezTo>
                  <a:pt x="1191710" y="926015"/>
                  <a:pt x="924064" y="1191707"/>
                  <a:pt x="595855" y="1191707"/>
                </a:cubicBezTo>
                <a:cubicBezTo>
                  <a:pt x="265693" y="1191707"/>
                  <a:pt x="0" y="924061"/>
                  <a:pt x="0" y="595853"/>
                </a:cubicBezTo>
                <a:cubicBezTo>
                  <a:pt x="0" y="265692"/>
                  <a:pt x="267646" y="0"/>
                  <a:pt x="595855" y="0"/>
                </a:cubicBezTo>
                <a:cubicBezTo>
                  <a:pt x="924064" y="0"/>
                  <a:pt x="1191710" y="267646"/>
                  <a:pt x="1191710" y="595853"/>
                </a:cubicBezTo>
                <a:close/>
              </a:path>
            </a:pathLst>
          </a:custGeom>
          <a:solidFill>
            <a:srgbClr val="77758A"/>
          </a:solidFill>
          <a:ln w="195263" cap="flat">
            <a:noFill/>
            <a:prstDash val="solid"/>
            <a:miter/>
          </a:ln>
        </p:spPr>
        <p:txBody>
          <a:bodyPr rtlCol="0" anchor="ctr"/>
          <a:lstStyle/>
          <a:p>
            <a:endParaRPr lang="en-IN" sz="2200"/>
          </a:p>
        </p:txBody>
      </p:sp>
      <p:sp>
        <p:nvSpPr>
          <p:cNvPr id="35" name="Text_Box">
            <a:extLst>
              <a:ext uri="{FF2B5EF4-FFF2-40B4-BE49-F238E27FC236}">
                <a16:creationId xmlns:a16="http://schemas.microsoft.com/office/drawing/2014/main" id="{0F581241-3F67-6CAF-B1DB-E1869D95D919}"/>
              </a:ext>
            </a:extLst>
          </p:cNvPr>
          <p:cNvSpPr/>
          <p:nvPr/>
        </p:nvSpPr>
        <p:spPr>
          <a:xfrm>
            <a:off x="2737380" y="3521813"/>
            <a:ext cx="1480818" cy="88362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ELIZA Chatbot</a:t>
            </a:r>
          </a:p>
        </p:txBody>
      </p:sp>
      <p:sp>
        <p:nvSpPr>
          <p:cNvPr id="36" name="Text_Box">
            <a:extLst>
              <a:ext uri="{FF2B5EF4-FFF2-40B4-BE49-F238E27FC236}">
                <a16:creationId xmlns:a16="http://schemas.microsoft.com/office/drawing/2014/main" id="{F2E6CBB2-952B-0DC8-3BD0-67D8F82E6714}"/>
              </a:ext>
            </a:extLst>
          </p:cNvPr>
          <p:cNvSpPr/>
          <p:nvPr/>
        </p:nvSpPr>
        <p:spPr>
          <a:xfrm>
            <a:off x="2947727" y="6010143"/>
            <a:ext cx="1112560" cy="50085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200" b="1">
                <a:solidFill>
                  <a:schemeClr val="bg1"/>
                </a:solidFill>
                <a:latin typeface="Open Sans" panose="020B0606030504020204" pitchFamily="34" charset="0"/>
                <a:ea typeface="Open Sans" panose="020B0606030504020204" pitchFamily="34" charset="0"/>
                <a:cs typeface="Open Sans" panose="020B0606030504020204" pitchFamily="34" charset="0"/>
              </a:rPr>
              <a:t>1966</a:t>
            </a:r>
          </a:p>
        </p:txBody>
      </p:sp>
      <p:sp>
        <p:nvSpPr>
          <p:cNvPr id="37" name="Text_Box">
            <a:extLst>
              <a:ext uri="{FF2B5EF4-FFF2-40B4-BE49-F238E27FC236}">
                <a16:creationId xmlns:a16="http://schemas.microsoft.com/office/drawing/2014/main" id="{578B251E-088C-5FC4-BC52-F1C4DB7BF8EB}"/>
              </a:ext>
            </a:extLst>
          </p:cNvPr>
          <p:cNvSpPr/>
          <p:nvPr/>
        </p:nvSpPr>
        <p:spPr>
          <a:xfrm>
            <a:off x="6420103" y="3689294"/>
            <a:ext cx="1480818" cy="88362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LSTM</a:t>
            </a:r>
          </a:p>
          <a:p>
            <a:pPr algn="ct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Text_Box">
            <a:extLst>
              <a:ext uri="{FF2B5EF4-FFF2-40B4-BE49-F238E27FC236}">
                <a16:creationId xmlns:a16="http://schemas.microsoft.com/office/drawing/2014/main" id="{4A630481-86CE-D3B4-485B-700F392402C0}"/>
              </a:ext>
            </a:extLst>
          </p:cNvPr>
          <p:cNvSpPr/>
          <p:nvPr/>
        </p:nvSpPr>
        <p:spPr>
          <a:xfrm>
            <a:off x="6420103" y="5989281"/>
            <a:ext cx="1480818" cy="50085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200" b="1">
                <a:solidFill>
                  <a:schemeClr val="bg1"/>
                </a:solidFill>
                <a:latin typeface="Open Sans" panose="020B0606030504020204" pitchFamily="34" charset="0"/>
                <a:ea typeface="Open Sans" panose="020B0606030504020204" pitchFamily="34" charset="0"/>
                <a:cs typeface="Open Sans" panose="020B0606030504020204" pitchFamily="34" charset="0"/>
              </a:rPr>
              <a:t>1997</a:t>
            </a:r>
          </a:p>
        </p:txBody>
      </p:sp>
      <p:sp>
        <p:nvSpPr>
          <p:cNvPr id="39" name="Text_Box">
            <a:extLst>
              <a:ext uri="{FF2B5EF4-FFF2-40B4-BE49-F238E27FC236}">
                <a16:creationId xmlns:a16="http://schemas.microsoft.com/office/drawing/2014/main" id="{AD3F2FE0-3562-E545-9B2E-4A6017B355FD}"/>
              </a:ext>
            </a:extLst>
          </p:cNvPr>
          <p:cNvSpPr/>
          <p:nvPr/>
        </p:nvSpPr>
        <p:spPr>
          <a:xfrm>
            <a:off x="9951639" y="3856777"/>
            <a:ext cx="1866596" cy="548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Transformer</a:t>
            </a:r>
          </a:p>
        </p:txBody>
      </p:sp>
      <p:sp>
        <p:nvSpPr>
          <p:cNvPr id="40" name="Text_Box">
            <a:extLst>
              <a:ext uri="{FF2B5EF4-FFF2-40B4-BE49-F238E27FC236}">
                <a16:creationId xmlns:a16="http://schemas.microsoft.com/office/drawing/2014/main" id="{74634624-8FDB-4B36-BFC0-C21E6AB36EA5}"/>
              </a:ext>
            </a:extLst>
          </p:cNvPr>
          <p:cNvSpPr/>
          <p:nvPr/>
        </p:nvSpPr>
        <p:spPr>
          <a:xfrm>
            <a:off x="10077520" y="5989281"/>
            <a:ext cx="1480818" cy="50085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200" b="1">
                <a:solidFill>
                  <a:schemeClr val="bg1"/>
                </a:solidFill>
                <a:latin typeface="Open Sans" panose="020B0606030504020204" pitchFamily="34" charset="0"/>
                <a:ea typeface="Open Sans" panose="020B0606030504020204" pitchFamily="34" charset="0"/>
                <a:cs typeface="Open Sans" panose="020B0606030504020204" pitchFamily="34" charset="0"/>
              </a:rPr>
              <a:t>2017</a:t>
            </a:r>
          </a:p>
        </p:txBody>
      </p:sp>
      <p:sp>
        <p:nvSpPr>
          <p:cNvPr id="41" name="Text_Box">
            <a:extLst>
              <a:ext uri="{FF2B5EF4-FFF2-40B4-BE49-F238E27FC236}">
                <a16:creationId xmlns:a16="http://schemas.microsoft.com/office/drawing/2014/main" id="{36FACC4B-801E-8225-5597-4113341F02B6}"/>
              </a:ext>
            </a:extLst>
          </p:cNvPr>
          <p:cNvSpPr/>
          <p:nvPr/>
        </p:nvSpPr>
        <p:spPr>
          <a:xfrm>
            <a:off x="971962" y="5699967"/>
            <a:ext cx="1480818" cy="88362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Turing test</a:t>
            </a:r>
          </a:p>
        </p:txBody>
      </p:sp>
      <p:sp>
        <p:nvSpPr>
          <p:cNvPr id="42" name="Text_Box">
            <a:extLst>
              <a:ext uri="{FF2B5EF4-FFF2-40B4-BE49-F238E27FC236}">
                <a16:creationId xmlns:a16="http://schemas.microsoft.com/office/drawing/2014/main" id="{936EBD40-30EB-D948-26B9-15470346BDEF}"/>
              </a:ext>
            </a:extLst>
          </p:cNvPr>
          <p:cNvSpPr/>
          <p:nvPr/>
        </p:nvSpPr>
        <p:spPr>
          <a:xfrm>
            <a:off x="1165744" y="3752144"/>
            <a:ext cx="1112560" cy="50085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200" b="1">
                <a:solidFill>
                  <a:schemeClr val="bg1"/>
                </a:solidFill>
                <a:latin typeface="Open Sans" panose="020B0606030504020204" pitchFamily="34" charset="0"/>
                <a:ea typeface="Open Sans" panose="020B0606030504020204" pitchFamily="34" charset="0"/>
                <a:cs typeface="Open Sans" panose="020B0606030504020204" pitchFamily="34" charset="0"/>
              </a:rPr>
              <a:t>1950</a:t>
            </a:r>
          </a:p>
        </p:txBody>
      </p:sp>
      <p:sp>
        <p:nvSpPr>
          <p:cNvPr id="43" name="Text_Box">
            <a:extLst>
              <a:ext uri="{FF2B5EF4-FFF2-40B4-BE49-F238E27FC236}">
                <a16:creationId xmlns:a16="http://schemas.microsoft.com/office/drawing/2014/main" id="{A76FA135-21D7-CFBE-CDA8-002A4F0EFE3A}"/>
              </a:ext>
            </a:extLst>
          </p:cNvPr>
          <p:cNvSpPr/>
          <p:nvPr/>
        </p:nvSpPr>
        <p:spPr>
          <a:xfrm>
            <a:off x="4604698" y="5665437"/>
            <a:ext cx="1480818" cy="88362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a:t>
            </a:r>
          </a:p>
        </p:txBody>
      </p:sp>
      <p:sp>
        <p:nvSpPr>
          <p:cNvPr id="44" name="Text_Box">
            <a:extLst>
              <a:ext uri="{FF2B5EF4-FFF2-40B4-BE49-F238E27FC236}">
                <a16:creationId xmlns:a16="http://schemas.microsoft.com/office/drawing/2014/main" id="{CB3758C8-0BCA-C14B-591C-DD4A72C422EF}"/>
              </a:ext>
            </a:extLst>
          </p:cNvPr>
          <p:cNvSpPr/>
          <p:nvPr/>
        </p:nvSpPr>
        <p:spPr>
          <a:xfrm>
            <a:off x="4604723" y="3767664"/>
            <a:ext cx="1480818" cy="50085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200" b="1">
                <a:solidFill>
                  <a:schemeClr val="bg1"/>
                </a:solidFill>
                <a:latin typeface="Open Sans" panose="020B0606030504020204" pitchFamily="34" charset="0"/>
                <a:ea typeface="Open Sans" panose="020B0606030504020204" pitchFamily="34" charset="0"/>
                <a:cs typeface="Open Sans" panose="020B0606030504020204" pitchFamily="34" charset="0"/>
              </a:rPr>
              <a:t>1980</a:t>
            </a:r>
          </a:p>
        </p:txBody>
      </p:sp>
      <p:sp>
        <p:nvSpPr>
          <p:cNvPr id="45" name="Text_Box">
            <a:extLst>
              <a:ext uri="{FF2B5EF4-FFF2-40B4-BE49-F238E27FC236}">
                <a16:creationId xmlns:a16="http://schemas.microsoft.com/office/drawing/2014/main" id="{27B527FB-4E13-46B7-7E6F-FB56328E5161}"/>
              </a:ext>
            </a:extLst>
          </p:cNvPr>
          <p:cNvSpPr/>
          <p:nvPr/>
        </p:nvSpPr>
        <p:spPr>
          <a:xfrm>
            <a:off x="8146659" y="5785882"/>
            <a:ext cx="1711345" cy="88362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GRU and Attention mechanism</a:t>
            </a:r>
          </a:p>
        </p:txBody>
      </p:sp>
      <p:sp>
        <p:nvSpPr>
          <p:cNvPr id="46" name="Text_Box">
            <a:extLst>
              <a:ext uri="{FF2B5EF4-FFF2-40B4-BE49-F238E27FC236}">
                <a16:creationId xmlns:a16="http://schemas.microsoft.com/office/drawing/2014/main" id="{8E876308-B847-A94B-8C0D-CB544489014B}"/>
              </a:ext>
            </a:extLst>
          </p:cNvPr>
          <p:cNvSpPr/>
          <p:nvPr/>
        </p:nvSpPr>
        <p:spPr>
          <a:xfrm>
            <a:off x="8263459" y="3748181"/>
            <a:ext cx="1480818" cy="50085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200" b="1">
                <a:solidFill>
                  <a:schemeClr val="bg1"/>
                </a:solidFill>
                <a:latin typeface="Open Sans" panose="020B0606030504020204" pitchFamily="34" charset="0"/>
                <a:ea typeface="Open Sans" panose="020B0606030504020204" pitchFamily="34" charset="0"/>
                <a:cs typeface="Open Sans" panose="020B0606030504020204" pitchFamily="34" charset="0"/>
              </a:rPr>
              <a:t>2014</a:t>
            </a:r>
          </a:p>
        </p:txBody>
      </p:sp>
      <p:sp>
        <p:nvSpPr>
          <p:cNvPr id="47" name="Text_Box">
            <a:extLst>
              <a:ext uri="{FF2B5EF4-FFF2-40B4-BE49-F238E27FC236}">
                <a16:creationId xmlns:a16="http://schemas.microsoft.com/office/drawing/2014/main" id="{D79BCAFD-678E-19E7-A4B3-CDF7CC4221BE}"/>
              </a:ext>
            </a:extLst>
          </p:cNvPr>
          <p:cNvSpPr/>
          <p:nvPr/>
        </p:nvSpPr>
        <p:spPr>
          <a:xfrm>
            <a:off x="13659532" y="3605309"/>
            <a:ext cx="1480818" cy="88362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GPT series</a:t>
            </a:r>
          </a:p>
        </p:txBody>
      </p:sp>
      <p:sp>
        <p:nvSpPr>
          <p:cNvPr id="48" name="Text_Box">
            <a:extLst>
              <a:ext uri="{FF2B5EF4-FFF2-40B4-BE49-F238E27FC236}">
                <a16:creationId xmlns:a16="http://schemas.microsoft.com/office/drawing/2014/main" id="{A633316F-4ABE-A0E8-412A-3BBAB7A23291}"/>
              </a:ext>
            </a:extLst>
          </p:cNvPr>
          <p:cNvSpPr/>
          <p:nvPr/>
        </p:nvSpPr>
        <p:spPr>
          <a:xfrm>
            <a:off x="13675035" y="5807726"/>
            <a:ext cx="1659414" cy="45284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200" b="1">
                <a:solidFill>
                  <a:schemeClr val="bg1"/>
                </a:solidFill>
                <a:latin typeface="Open Sans" panose="020B0606030504020204" pitchFamily="34" charset="0"/>
                <a:ea typeface="Open Sans" panose="020B0606030504020204" pitchFamily="34" charset="0"/>
                <a:cs typeface="Open Sans" panose="020B0606030504020204" pitchFamily="34" charset="0"/>
              </a:rPr>
              <a:t>2020 - Present</a:t>
            </a:r>
          </a:p>
        </p:txBody>
      </p:sp>
      <p:sp>
        <p:nvSpPr>
          <p:cNvPr id="66" name="Freeform: Shape 65">
            <a:extLst>
              <a:ext uri="{FF2B5EF4-FFF2-40B4-BE49-F238E27FC236}">
                <a16:creationId xmlns:a16="http://schemas.microsoft.com/office/drawing/2014/main" id="{5FAF79CE-8907-6D60-CB3D-45260EF0171A}"/>
              </a:ext>
            </a:extLst>
          </p:cNvPr>
          <p:cNvSpPr/>
          <p:nvPr/>
        </p:nvSpPr>
        <p:spPr>
          <a:xfrm>
            <a:off x="11761427" y="4727391"/>
            <a:ext cx="1750446" cy="482543"/>
          </a:xfrm>
          <a:custGeom>
            <a:avLst/>
            <a:gdLst>
              <a:gd name="connsiteX0" fmla="*/ 1721142 w 1750446"/>
              <a:gd name="connsiteY0" fmla="*/ 156289 h 482543"/>
              <a:gd name="connsiteX1" fmla="*/ 1015884 w 1750446"/>
              <a:gd name="connsiteY1" fmla="*/ 156289 h 482543"/>
              <a:gd name="connsiteX2" fmla="*/ 945554 w 1750446"/>
              <a:gd name="connsiteY2" fmla="*/ 78145 h 482543"/>
              <a:gd name="connsiteX3" fmla="*/ 875223 w 1750446"/>
              <a:gd name="connsiteY3" fmla="*/ 0 h 482543"/>
              <a:gd name="connsiteX4" fmla="*/ 804893 w 1750446"/>
              <a:gd name="connsiteY4" fmla="*/ 78145 h 482543"/>
              <a:gd name="connsiteX5" fmla="*/ 734563 w 1750446"/>
              <a:gd name="connsiteY5" fmla="*/ 156289 h 482543"/>
              <a:gd name="connsiteX6" fmla="*/ 29305 w 1750446"/>
              <a:gd name="connsiteY6" fmla="*/ 156289 h 482543"/>
              <a:gd name="connsiteX7" fmla="*/ 0 w 1750446"/>
              <a:gd name="connsiteY7" fmla="*/ 185594 h 482543"/>
              <a:gd name="connsiteX8" fmla="*/ 0 w 1750446"/>
              <a:gd name="connsiteY8" fmla="*/ 453239 h 482543"/>
              <a:gd name="connsiteX9" fmla="*/ 29305 w 1750446"/>
              <a:gd name="connsiteY9" fmla="*/ 482543 h 482543"/>
              <a:gd name="connsiteX10" fmla="*/ 1721142 w 1750446"/>
              <a:gd name="connsiteY10" fmla="*/ 482543 h 482543"/>
              <a:gd name="connsiteX11" fmla="*/ 1750447 w 1750446"/>
              <a:gd name="connsiteY11" fmla="*/ 453239 h 482543"/>
              <a:gd name="connsiteX12" fmla="*/ 1750447 w 1750446"/>
              <a:gd name="connsiteY12" fmla="*/ 185594 h 482543"/>
              <a:gd name="connsiteX13" fmla="*/ 1721142 w 1750446"/>
              <a:gd name="connsiteY13" fmla="*/ 156289 h 4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0446" h="482543">
                <a:moveTo>
                  <a:pt x="1721142" y="156289"/>
                </a:moveTo>
                <a:lnTo>
                  <a:pt x="1015884" y="156289"/>
                </a:lnTo>
                <a:lnTo>
                  <a:pt x="945554" y="78145"/>
                </a:lnTo>
                <a:lnTo>
                  <a:pt x="875223" y="0"/>
                </a:lnTo>
                <a:lnTo>
                  <a:pt x="804893" y="78145"/>
                </a:lnTo>
                <a:lnTo>
                  <a:pt x="734563" y="156289"/>
                </a:lnTo>
                <a:lnTo>
                  <a:pt x="29305" y="156289"/>
                </a:lnTo>
                <a:cubicBezTo>
                  <a:pt x="13675" y="156289"/>
                  <a:pt x="0" y="169965"/>
                  <a:pt x="0" y="185594"/>
                </a:cubicBezTo>
                <a:lnTo>
                  <a:pt x="0" y="453239"/>
                </a:lnTo>
                <a:cubicBezTo>
                  <a:pt x="0" y="468868"/>
                  <a:pt x="13675" y="482543"/>
                  <a:pt x="29305" y="482543"/>
                </a:cubicBezTo>
                <a:lnTo>
                  <a:pt x="1721142" y="482543"/>
                </a:lnTo>
                <a:cubicBezTo>
                  <a:pt x="1736771" y="482543"/>
                  <a:pt x="1750447" y="468868"/>
                  <a:pt x="1750447" y="453239"/>
                </a:cubicBezTo>
                <a:lnTo>
                  <a:pt x="1750447" y="185594"/>
                </a:lnTo>
                <a:cubicBezTo>
                  <a:pt x="1750447" y="168011"/>
                  <a:pt x="1736771" y="156289"/>
                  <a:pt x="1721142" y="156289"/>
                </a:cubicBezTo>
                <a:close/>
              </a:path>
            </a:pathLst>
          </a:custGeom>
          <a:solidFill>
            <a:srgbClr val="BAC9C4"/>
          </a:solidFill>
          <a:ln w="195263" cap="flat">
            <a:noFill/>
            <a:prstDash val="solid"/>
            <a:miter/>
          </a:ln>
        </p:spPr>
        <p:txBody>
          <a:bodyPr rtlCol="0" anchor="ctr"/>
          <a:lstStyle/>
          <a:p>
            <a:endParaRPr lang="en-IN" sz="2200"/>
          </a:p>
        </p:txBody>
      </p:sp>
      <p:sp>
        <p:nvSpPr>
          <p:cNvPr id="68" name="Freeform: Shape 67">
            <a:extLst>
              <a:ext uri="{FF2B5EF4-FFF2-40B4-BE49-F238E27FC236}">
                <a16:creationId xmlns:a16="http://schemas.microsoft.com/office/drawing/2014/main" id="{0AECF2B0-B465-6CA0-43BF-94F22201A671}"/>
              </a:ext>
            </a:extLst>
          </p:cNvPr>
          <p:cNvSpPr/>
          <p:nvPr/>
        </p:nvSpPr>
        <p:spPr>
          <a:xfrm>
            <a:off x="12042750" y="3364932"/>
            <a:ext cx="1191709" cy="1191706"/>
          </a:xfrm>
          <a:custGeom>
            <a:avLst/>
            <a:gdLst>
              <a:gd name="connsiteX0" fmla="*/ 1191710 w 1191709"/>
              <a:gd name="connsiteY0" fmla="*/ 595853 h 1191706"/>
              <a:gd name="connsiteX1" fmla="*/ 595855 w 1191709"/>
              <a:gd name="connsiteY1" fmla="*/ 1191707 h 1191706"/>
              <a:gd name="connsiteX2" fmla="*/ 0 w 1191709"/>
              <a:gd name="connsiteY2" fmla="*/ 595853 h 1191706"/>
              <a:gd name="connsiteX3" fmla="*/ 595855 w 1191709"/>
              <a:gd name="connsiteY3" fmla="*/ 0 h 1191706"/>
              <a:gd name="connsiteX4" fmla="*/ 1191710 w 1191709"/>
              <a:gd name="connsiteY4" fmla="*/ 595853 h 119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09" h="1191706">
                <a:moveTo>
                  <a:pt x="1191710" y="595853"/>
                </a:moveTo>
                <a:cubicBezTo>
                  <a:pt x="1191710" y="926015"/>
                  <a:pt x="924064" y="1191707"/>
                  <a:pt x="595855" y="1191707"/>
                </a:cubicBezTo>
                <a:cubicBezTo>
                  <a:pt x="265693" y="1191707"/>
                  <a:pt x="0" y="924061"/>
                  <a:pt x="0" y="595853"/>
                </a:cubicBezTo>
                <a:cubicBezTo>
                  <a:pt x="0" y="265692"/>
                  <a:pt x="267646" y="0"/>
                  <a:pt x="595855" y="0"/>
                </a:cubicBezTo>
                <a:cubicBezTo>
                  <a:pt x="924064" y="0"/>
                  <a:pt x="1191710" y="267646"/>
                  <a:pt x="1191710" y="595853"/>
                </a:cubicBezTo>
                <a:close/>
              </a:path>
            </a:pathLst>
          </a:custGeom>
          <a:solidFill>
            <a:srgbClr val="77758A"/>
          </a:solidFill>
          <a:ln w="195263" cap="flat">
            <a:noFill/>
            <a:prstDash val="solid"/>
            <a:miter/>
          </a:ln>
        </p:spPr>
        <p:txBody>
          <a:bodyPr rtlCol="0" anchor="ctr"/>
          <a:lstStyle/>
          <a:p>
            <a:endParaRPr lang="en-IN" sz="2200"/>
          </a:p>
        </p:txBody>
      </p:sp>
      <p:sp>
        <p:nvSpPr>
          <p:cNvPr id="70" name="Text_Box">
            <a:extLst>
              <a:ext uri="{FF2B5EF4-FFF2-40B4-BE49-F238E27FC236}">
                <a16:creationId xmlns:a16="http://schemas.microsoft.com/office/drawing/2014/main" id="{94505551-C813-5F9E-69BC-B7CF0B16185B}"/>
              </a:ext>
            </a:extLst>
          </p:cNvPr>
          <p:cNvSpPr/>
          <p:nvPr/>
        </p:nvSpPr>
        <p:spPr>
          <a:xfrm>
            <a:off x="11892925" y="5362964"/>
            <a:ext cx="1480818" cy="88362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LLM</a:t>
            </a:r>
          </a:p>
        </p:txBody>
      </p:sp>
      <p:sp>
        <p:nvSpPr>
          <p:cNvPr id="71" name="Text_Box">
            <a:extLst>
              <a:ext uri="{FF2B5EF4-FFF2-40B4-BE49-F238E27FC236}">
                <a16:creationId xmlns:a16="http://schemas.microsoft.com/office/drawing/2014/main" id="{15ED18CA-C95B-1742-8902-D394C40B1A8D}"/>
              </a:ext>
            </a:extLst>
          </p:cNvPr>
          <p:cNvSpPr/>
          <p:nvPr/>
        </p:nvSpPr>
        <p:spPr>
          <a:xfrm>
            <a:off x="11894572" y="3741767"/>
            <a:ext cx="1480818" cy="50085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200" b="1">
                <a:solidFill>
                  <a:schemeClr val="bg1"/>
                </a:solidFill>
                <a:latin typeface="Open Sans" panose="020B0606030504020204" pitchFamily="34" charset="0"/>
                <a:ea typeface="Open Sans" panose="020B0606030504020204" pitchFamily="34" charset="0"/>
                <a:cs typeface="Open Sans" panose="020B0606030504020204" pitchFamily="34" charset="0"/>
              </a:rPr>
              <a:t>2018</a:t>
            </a:r>
          </a:p>
        </p:txBody>
      </p:sp>
      <p:sp>
        <p:nvSpPr>
          <p:cNvPr id="72" name="Freeform: Shape 71">
            <a:extLst>
              <a:ext uri="{FF2B5EF4-FFF2-40B4-BE49-F238E27FC236}">
                <a16:creationId xmlns:a16="http://schemas.microsoft.com/office/drawing/2014/main" id="{0C5BB9A4-5188-7644-9C5A-B2F1EA4C1521}"/>
              </a:ext>
            </a:extLst>
          </p:cNvPr>
          <p:cNvSpPr/>
          <p:nvPr/>
        </p:nvSpPr>
        <p:spPr>
          <a:xfrm rot="10800000">
            <a:off x="13589841" y="4883775"/>
            <a:ext cx="1748492" cy="480589"/>
          </a:xfrm>
          <a:custGeom>
            <a:avLst/>
            <a:gdLst>
              <a:gd name="connsiteX0" fmla="*/ 1719188 w 1748492"/>
              <a:gd name="connsiteY0" fmla="*/ 156289 h 480589"/>
              <a:gd name="connsiteX1" fmla="*/ 1013930 w 1748492"/>
              <a:gd name="connsiteY1" fmla="*/ 156289 h 480589"/>
              <a:gd name="connsiteX2" fmla="*/ 943600 w 1748492"/>
              <a:gd name="connsiteY2" fmla="*/ 78145 h 480589"/>
              <a:gd name="connsiteX3" fmla="*/ 873269 w 1748492"/>
              <a:gd name="connsiteY3" fmla="*/ 0 h 480589"/>
              <a:gd name="connsiteX4" fmla="*/ 802939 w 1748492"/>
              <a:gd name="connsiteY4" fmla="*/ 78145 h 480589"/>
              <a:gd name="connsiteX5" fmla="*/ 732609 w 1748492"/>
              <a:gd name="connsiteY5" fmla="*/ 156289 h 480589"/>
              <a:gd name="connsiteX6" fmla="*/ 162151 w 1748492"/>
              <a:gd name="connsiteY6" fmla="*/ 156289 h 480589"/>
              <a:gd name="connsiteX7" fmla="*/ 0 w 1748492"/>
              <a:gd name="connsiteY7" fmla="*/ 318439 h 480589"/>
              <a:gd name="connsiteX8" fmla="*/ 162151 w 1748492"/>
              <a:gd name="connsiteY8" fmla="*/ 480590 h 480589"/>
              <a:gd name="connsiteX9" fmla="*/ 1719188 w 1748492"/>
              <a:gd name="connsiteY9" fmla="*/ 480590 h 480589"/>
              <a:gd name="connsiteX10" fmla="*/ 1748492 w 1748492"/>
              <a:gd name="connsiteY10" fmla="*/ 451286 h 480589"/>
              <a:gd name="connsiteX11" fmla="*/ 1748492 w 1748492"/>
              <a:gd name="connsiteY11" fmla="*/ 183640 h 480589"/>
              <a:gd name="connsiteX12" fmla="*/ 1719188 w 1748492"/>
              <a:gd name="connsiteY12" fmla="*/ 156289 h 48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8492" h="480589">
                <a:moveTo>
                  <a:pt x="1719188" y="156289"/>
                </a:moveTo>
                <a:lnTo>
                  <a:pt x="1013930" y="156289"/>
                </a:lnTo>
                <a:lnTo>
                  <a:pt x="943600" y="78145"/>
                </a:lnTo>
                <a:lnTo>
                  <a:pt x="873269" y="0"/>
                </a:lnTo>
                <a:lnTo>
                  <a:pt x="802939" y="78145"/>
                </a:lnTo>
                <a:lnTo>
                  <a:pt x="732609" y="156289"/>
                </a:lnTo>
                <a:lnTo>
                  <a:pt x="162151" y="156289"/>
                </a:lnTo>
                <a:cubicBezTo>
                  <a:pt x="72284" y="156289"/>
                  <a:pt x="0" y="228573"/>
                  <a:pt x="0" y="318439"/>
                </a:cubicBezTo>
                <a:cubicBezTo>
                  <a:pt x="0" y="408306"/>
                  <a:pt x="72284" y="480590"/>
                  <a:pt x="162151" y="480590"/>
                </a:cubicBezTo>
                <a:lnTo>
                  <a:pt x="1719188" y="480590"/>
                </a:lnTo>
                <a:cubicBezTo>
                  <a:pt x="1734817" y="480590"/>
                  <a:pt x="1748492" y="466914"/>
                  <a:pt x="1748492" y="451286"/>
                </a:cubicBezTo>
                <a:lnTo>
                  <a:pt x="1748492" y="183640"/>
                </a:lnTo>
                <a:cubicBezTo>
                  <a:pt x="1748492" y="168011"/>
                  <a:pt x="1734817" y="156289"/>
                  <a:pt x="1719188" y="156289"/>
                </a:cubicBezTo>
                <a:close/>
              </a:path>
            </a:pathLst>
          </a:custGeom>
          <a:solidFill>
            <a:schemeClr val="accent6">
              <a:lumMod val="60000"/>
              <a:lumOff val="40000"/>
            </a:schemeClr>
          </a:solidFill>
          <a:ln w="195263" cap="flat">
            <a:noFill/>
            <a:prstDash val="solid"/>
            <a:miter/>
          </a:ln>
        </p:spPr>
        <p:txBody>
          <a:bodyPr rtlCol="0" anchor="ctr"/>
          <a:lstStyle/>
          <a:p>
            <a:endParaRPr lang="en-IN" sz="2200"/>
          </a:p>
        </p:txBody>
      </p:sp>
    </p:spTree>
    <p:custDataLst>
      <p:tags r:id="rId1"/>
    </p:custDataLst>
    <p:extLst>
      <p:ext uri="{BB962C8B-B14F-4D97-AF65-F5344CB8AC3E}">
        <p14:creationId xmlns:p14="http://schemas.microsoft.com/office/powerpoint/2010/main" val="1144411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3937000" algn="l"/>
              </a:tabLst>
            </a:pPr>
            <a:r>
              <a:rPr lang="en-US"/>
              <a:t>Generative AI</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a:xfrm>
            <a:off x="1279501" y="1599478"/>
            <a:ext cx="13696999" cy="687244"/>
          </a:xfrm>
        </p:spPr>
        <p:txBody>
          <a:bodyPr anchor="ctr">
            <a:noAutofit/>
          </a:bodyPr>
          <a:lstStyle/>
          <a:p>
            <a:r>
              <a:rPr lang="en-US" dirty="0">
                <a:solidFill>
                  <a:schemeClr val="tx1">
                    <a:lumMod val="75000"/>
                    <a:lumOff val="25000"/>
                  </a:schemeClr>
                </a:solidFill>
              </a:rPr>
              <a:t>Generative artificial intelligence (GenAI) is a category of AI systems that focus on generating new content, such as images, text, music, or other forms of creative output.</a:t>
            </a:r>
          </a:p>
        </p:txBody>
      </p:sp>
      <p:sp>
        <p:nvSpPr>
          <p:cNvPr id="7" name="Brandline_LVC">
            <a:extLst>
              <a:ext uri="{FF2B5EF4-FFF2-40B4-BE49-F238E27FC236}">
                <a16:creationId xmlns:a16="http://schemas.microsoft.com/office/drawing/2014/main" id="{DA7BC85B-9CA4-BD02-C544-950B513FF7E0}"/>
              </a:ext>
            </a:extLst>
          </p:cNvPr>
          <p:cNvSpPr/>
          <p:nvPr/>
        </p:nvSpPr>
        <p:spPr>
          <a:xfrm>
            <a:off x="6616700" y="816324"/>
            <a:ext cx="3018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A77BACE-5CC8-3C23-84BF-3E01CC39A29B}"/>
              </a:ext>
            </a:extLst>
          </p:cNvPr>
          <p:cNvPicPr>
            <a:picLocks noChangeAspect="1"/>
          </p:cNvPicPr>
          <p:nvPr/>
        </p:nvPicPr>
        <p:blipFill>
          <a:blip r:embed="rId4"/>
          <a:stretch>
            <a:fillRect/>
          </a:stretch>
        </p:blipFill>
        <p:spPr>
          <a:xfrm>
            <a:off x="5126831" y="2696621"/>
            <a:ext cx="6002338" cy="4309875"/>
          </a:xfrm>
          <a:prstGeom prst="rect">
            <a:avLst/>
          </a:prstGeom>
        </p:spPr>
      </p:pic>
      <p:sp>
        <p:nvSpPr>
          <p:cNvPr id="8" name="TextBox 7">
            <a:extLst>
              <a:ext uri="{FF2B5EF4-FFF2-40B4-BE49-F238E27FC236}">
                <a16:creationId xmlns:a16="http://schemas.microsoft.com/office/drawing/2014/main" id="{D851FD75-DF8F-F435-6A1F-2C57FE712197}"/>
              </a:ext>
            </a:extLst>
          </p:cNvPr>
          <p:cNvSpPr txBox="1"/>
          <p:nvPr/>
        </p:nvSpPr>
        <p:spPr>
          <a:xfrm>
            <a:off x="1619097" y="7404697"/>
            <a:ext cx="13017806" cy="846514"/>
          </a:xfrm>
          <a:prstGeom prst="rect">
            <a:avLst/>
          </a:prstGeom>
          <a:noFill/>
        </p:spPr>
        <p:txBody>
          <a:bodyPr wrap="square">
            <a:spAutoFit/>
          </a:bodyPr>
          <a:lstStyle/>
          <a:p>
            <a:pPr algn="ctr">
              <a:lnSpc>
                <a:spcPct val="115000"/>
              </a:lnSpc>
            </a:pPr>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It is a subset of artificial intelligence that leverages machine learning and deep learning techniques to generate data.</a:t>
            </a:r>
            <a:endParaRPr lang="en-US" sz="2200" dirty="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1530117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480B0-CF59-2A98-2C2B-E5B4D7C8181C}"/>
              </a:ext>
            </a:extLst>
          </p:cNvPr>
          <p:cNvSpPr>
            <a:spLocks noGrp="1"/>
          </p:cNvSpPr>
          <p:nvPr>
            <p:ph type="title"/>
          </p:nvPr>
        </p:nvSpPr>
        <p:spPr/>
        <p:txBody>
          <a:bodyPr>
            <a:normAutofit/>
          </a:bodyPr>
          <a:lstStyle/>
          <a:p>
            <a:r>
              <a:rPr lang="en-US"/>
              <a:t>Objectives of Generative AI</a:t>
            </a:r>
          </a:p>
        </p:txBody>
      </p:sp>
      <p:sp>
        <p:nvSpPr>
          <p:cNvPr id="5" name="Brandline_LVC">
            <a:extLst>
              <a:ext uri="{FF2B5EF4-FFF2-40B4-BE49-F238E27FC236}">
                <a16:creationId xmlns:a16="http://schemas.microsoft.com/office/drawing/2014/main" id="{B3B16A57-FF36-67E6-6D84-49D7CEDA5B36}"/>
              </a:ext>
            </a:extLst>
          </p:cNvPr>
          <p:cNvSpPr/>
          <p:nvPr/>
        </p:nvSpPr>
        <p:spPr>
          <a:xfrm>
            <a:off x="5118100" y="816324"/>
            <a:ext cx="6018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0E1628C-3CCC-5FB3-6499-44857813A397}"/>
              </a:ext>
            </a:extLst>
          </p:cNvPr>
          <p:cNvSpPr/>
          <p:nvPr/>
        </p:nvSpPr>
        <p:spPr>
          <a:xfrm>
            <a:off x="6982681" y="4047638"/>
            <a:ext cx="8366263" cy="1278275"/>
          </a:xfrm>
          <a:prstGeom prst="roundRect">
            <a:avLst>
              <a:gd name="adj" fmla="val 12287"/>
            </a:avLst>
          </a:prstGeom>
          <a:solidFill>
            <a:schemeClr val="accent1">
              <a:lumMod val="20000"/>
              <a:lumOff val="80000"/>
            </a:schemeClr>
          </a:solidFill>
          <a:ln>
            <a:solidFill>
              <a:schemeClr val="accent5">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rgbClr val="404040"/>
                </a:solidFill>
                <a:effectLst/>
                <a:latin typeface="Open Sans" panose="020B0606030504020204" pitchFamily="34" charset="0"/>
              </a:rPr>
              <a:t>It assists with complex problem-solving by generating numerous potential solutions, thus offering users a wide array of options.</a:t>
            </a:r>
            <a:endParaRPr lang="en-US" sz="2200" dirty="0">
              <a:solidFill>
                <a:srgbClr val="404040"/>
              </a:solidFill>
              <a:latin typeface="Open Sans" panose="020B0606030504020204" pitchFamily="34" charset="0"/>
            </a:endParaRPr>
          </a:p>
        </p:txBody>
      </p:sp>
      <p:sp>
        <p:nvSpPr>
          <p:cNvPr id="11" name="Rectangle: Rounded Corners 10">
            <a:extLst>
              <a:ext uri="{FF2B5EF4-FFF2-40B4-BE49-F238E27FC236}">
                <a16:creationId xmlns:a16="http://schemas.microsoft.com/office/drawing/2014/main" id="{0B0E6C57-9765-6D8A-5270-B6C065319858}"/>
              </a:ext>
            </a:extLst>
          </p:cNvPr>
          <p:cNvSpPr/>
          <p:nvPr/>
        </p:nvSpPr>
        <p:spPr>
          <a:xfrm>
            <a:off x="6982681" y="5751674"/>
            <a:ext cx="8366263" cy="1278275"/>
          </a:xfrm>
          <a:prstGeom prst="roundRect">
            <a:avLst>
              <a:gd name="adj" fmla="val 12287"/>
            </a:avLst>
          </a:prstGeom>
          <a:solidFill>
            <a:schemeClr val="accent1">
              <a:lumMod val="20000"/>
              <a:lumOff val="80000"/>
            </a:schemeClr>
          </a:solidFill>
          <a:ln>
            <a:solidFill>
              <a:schemeClr val="accent5">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5000"/>
              </a:lnSpc>
            </a:pPr>
            <a:r>
              <a:rPr lang="en-US" sz="2200" b="0" i="0" dirty="0">
                <a:solidFill>
                  <a:srgbClr val="404040"/>
                </a:solidFill>
                <a:effectLst/>
                <a:latin typeface="Open Sans"/>
                <a:ea typeface="Open Sans"/>
                <a:cs typeface="Open Sans"/>
              </a:rPr>
              <a:t>It boosts human creativity by producing unique outcomes, enabling users to discover </a:t>
            </a:r>
            <a:r>
              <a:rPr lang="en-US" sz="2200" dirty="0">
                <a:solidFill>
                  <a:srgbClr val="404040"/>
                </a:solidFill>
                <a:latin typeface="Open Sans"/>
                <a:ea typeface="Open Sans"/>
                <a:cs typeface="Open Sans"/>
              </a:rPr>
              <a:t>new </a:t>
            </a:r>
            <a:r>
              <a:rPr lang="en-US" sz="2200" b="0" i="0" dirty="0">
                <a:solidFill>
                  <a:srgbClr val="404040"/>
                </a:solidFill>
                <a:effectLst/>
                <a:latin typeface="Open Sans"/>
                <a:ea typeface="Open Sans"/>
                <a:cs typeface="Open Sans"/>
              </a:rPr>
              <a:t>ideas and possibilities.</a:t>
            </a:r>
            <a:endParaRPr lang="en-US" sz="2200" dirty="0">
              <a:solidFill>
                <a:srgbClr val="404040"/>
              </a:solidFill>
              <a:latin typeface="Open Sans"/>
              <a:ea typeface="Open Sans"/>
              <a:cs typeface="Open Sans"/>
            </a:endParaRPr>
          </a:p>
        </p:txBody>
      </p:sp>
      <p:pic>
        <p:nvPicPr>
          <p:cNvPr id="6" name="Picture 5">
            <a:extLst>
              <a:ext uri="{FF2B5EF4-FFF2-40B4-BE49-F238E27FC236}">
                <a16:creationId xmlns:a16="http://schemas.microsoft.com/office/drawing/2014/main" id="{958C1922-496F-B148-36BA-A42D0F33F1D5}"/>
              </a:ext>
            </a:extLst>
          </p:cNvPr>
          <p:cNvPicPr>
            <a:picLocks noChangeAspect="1"/>
          </p:cNvPicPr>
          <p:nvPr/>
        </p:nvPicPr>
        <p:blipFill>
          <a:blip r:embed="rId4"/>
          <a:stretch>
            <a:fillRect/>
          </a:stretch>
        </p:blipFill>
        <p:spPr>
          <a:xfrm>
            <a:off x="915874" y="3200265"/>
            <a:ext cx="5534252" cy="2973020"/>
          </a:xfrm>
          <a:prstGeom prst="rect">
            <a:avLst/>
          </a:prstGeom>
        </p:spPr>
      </p:pic>
      <p:sp>
        <p:nvSpPr>
          <p:cNvPr id="8" name="Rectangle: Rounded Corners 7">
            <a:extLst>
              <a:ext uri="{FF2B5EF4-FFF2-40B4-BE49-F238E27FC236}">
                <a16:creationId xmlns:a16="http://schemas.microsoft.com/office/drawing/2014/main" id="{C2B50477-A67C-1F75-64F8-AA8419B9852F}"/>
              </a:ext>
            </a:extLst>
          </p:cNvPr>
          <p:cNvSpPr/>
          <p:nvPr/>
        </p:nvSpPr>
        <p:spPr>
          <a:xfrm>
            <a:off x="6982680" y="2343602"/>
            <a:ext cx="8366263" cy="1278275"/>
          </a:xfrm>
          <a:prstGeom prst="roundRect">
            <a:avLst>
              <a:gd name="adj" fmla="val 12287"/>
            </a:avLst>
          </a:prstGeom>
          <a:solidFill>
            <a:schemeClr val="accent1">
              <a:lumMod val="20000"/>
              <a:lumOff val="80000"/>
            </a:schemeClr>
          </a:solidFill>
          <a:ln>
            <a:solidFill>
              <a:schemeClr val="accent5">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rgbClr val="404040"/>
                </a:solidFill>
                <a:effectLst/>
                <a:latin typeface="Open Sans" panose="020B0606030504020204" pitchFamily="34" charset="0"/>
              </a:rPr>
              <a:t>It is designed to independently generate new content by deriving its structure from recognized patterns.</a:t>
            </a:r>
            <a:endParaRPr lang="en-US" sz="2200" dirty="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328841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B9435F-AD86-3A85-E08B-8066A3746365}"/>
              </a:ext>
            </a:extLst>
          </p:cNvPr>
          <p:cNvSpPr>
            <a:spLocks noGrp="1"/>
          </p:cNvSpPr>
          <p:nvPr>
            <p:ph type="body" idx="1"/>
          </p:nvPr>
        </p:nvSpPr>
        <p:spPr>
          <a:xfrm>
            <a:off x="1849021" y="7102948"/>
            <a:ext cx="13127478" cy="1027590"/>
          </a:xfrm>
        </p:spPr>
        <p:txBody>
          <a:bodyPr/>
          <a:lstStyle/>
          <a:p>
            <a:pPr>
              <a:lnSpc>
                <a:spcPct val="113999"/>
              </a:lnSpc>
            </a:pPr>
            <a:r>
              <a:rPr lang="en-US" dirty="0"/>
              <a:t>Generative AI can serve as building blocks for more advanced models, enabling the development of innovative AI systems that create content ranging from natural language text to images and music.</a:t>
            </a:r>
          </a:p>
        </p:txBody>
      </p:sp>
      <p:sp>
        <p:nvSpPr>
          <p:cNvPr id="3" name="Text Placeholder 2">
            <a:extLst>
              <a:ext uri="{FF2B5EF4-FFF2-40B4-BE49-F238E27FC236}">
                <a16:creationId xmlns:a16="http://schemas.microsoft.com/office/drawing/2014/main" id="{F449676D-C326-3DDE-62B0-7011F3AC7187}"/>
              </a:ext>
            </a:extLst>
          </p:cNvPr>
          <p:cNvSpPr>
            <a:spLocks noGrp="1"/>
          </p:cNvSpPr>
          <p:nvPr>
            <p:ph type="body" idx="10"/>
          </p:nvPr>
        </p:nvSpPr>
        <p:spPr>
          <a:xfrm>
            <a:off x="1849021" y="1306968"/>
            <a:ext cx="12557958" cy="1027589"/>
          </a:xfrm>
        </p:spPr>
        <p:txBody>
          <a:bodyPr>
            <a:noAutofit/>
          </a:bodyPr>
          <a:lstStyle/>
          <a:p>
            <a:pPr>
              <a:lnSpc>
                <a:spcPct val="114999"/>
              </a:lnSpc>
            </a:pPr>
            <a:r>
              <a:rPr lang="en-US" dirty="0">
                <a:solidFill>
                  <a:srgbClr val="404040"/>
                </a:solidFill>
              </a:rPr>
              <a:t>Large Language Models (LLMs) provide a foundation for generative AI by offering powerful, pretrained models capable of understanding and generating human-like text across various tasks and domains. </a:t>
            </a:r>
            <a:br>
              <a:rPr lang="en-US" dirty="0">
                <a:solidFill>
                  <a:srgbClr val="404040"/>
                </a:solidFill>
              </a:rPr>
            </a:br>
            <a:endParaRPr lang="en-US" dirty="0">
              <a:solidFill>
                <a:srgbClr val="404040"/>
              </a:solidFill>
              <a:latin typeface="Open Sans" panose="020B0606030504020204" pitchFamily="34" charset="0"/>
            </a:endParaRPr>
          </a:p>
        </p:txBody>
      </p:sp>
      <p:sp>
        <p:nvSpPr>
          <p:cNvPr id="4" name="Title 3">
            <a:extLst>
              <a:ext uri="{FF2B5EF4-FFF2-40B4-BE49-F238E27FC236}">
                <a16:creationId xmlns:a16="http://schemas.microsoft.com/office/drawing/2014/main" id="{92873F19-BBA1-5DFC-CFF2-115E1948E827}"/>
              </a:ext>
            </a:extLst>
          </p:cNvPr>
          <p:cNvSpPr>
            <a:spLocks noGrp="1"/>
          </p:cNvSpPr>
          <p:nvPr>
            <p:ph type="title"/>
          </p:nvPr>
        </p:nvSpPr>
        <p:spPr/>
        <p:txBody>
          <a:bodyPr/>
          <a:lstStyle/>
          <a:p>
            <a:r>
              <a:rPr lang="en-IN"/>
              <a:t>Generative AI and LLM</a:t>
            </a:r>
            <a:endParaRPr lang="en-US"/>
          </a:p>
        </p:txBody>
      </p:sp>
      <p:sp>
        <p:nvSpPr>
          <p:cNvPr id="6" name="Brandline_LVC">
            <a:extLst>
              <a:ext uri="{FF2B5EF4-FFF2-40B4-BE49-F238E27FC236}">
                <a16:creationId xmlns:a16="http://schemas.microsoft.com/office/drawing/2014/main" id="{E276F817-709A-85B7-8930-94169F042C9F}"/>
              </a:ext>
            </a:extLst>
          </p:cNvPr>
          <p:cNvSpPr/>
          <p:nvPr/>
        </p:nvSpPr>
        <p:spPr>
          <a:xfrm>
            <a:off x="5626100" y="816324"/>
            <a:ext cx="5012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9475F4-E5C1-581D-623F-DDDB398396A7}"/>
              </a:ext>
            </a:extLst>
          </p:cNvPr>
          <p:cNvPicPr>
            <a:picLocks noChangeAspect="1"/>
          </p:cNvPicPr>
          <p:nvPr/>
        </p:nvPicPr>
        <p:blipFill>
          <a:blip r:embed="rId4"/>
          <a:stretch>
            <a:fillRect/>
          </a:stretch>
        </p:blipFill>
        <p:spPr>
          <a:xfrm>
            <a:off x="5689600" y="2885601"/>
            <a:ext cx="4876800" cy="3448050"/>
          </a:xfrm>
          <a:prstGeom prst="roundRect">
            <a:avLst/>
          </a:prstGeom>
        </p:spPr>
      </p:pic>
    </p:spTree>
    <p:custDataLst>
      <p:tags r:id="rId1"/>
    </p:custDataLst>
    <p:extLst>
      <p:ext uri="{BB962C8B-B14F-4D97-AF65-F5344CB8AC3E}">
        <p14:creationId xmlns:p14="http://schemas.microsoft.com/office/powerpoint/2010/main" val="15665587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AhyyJCxm"/>
  <p:tag name="ARTICULATE_DESIGN_ID_CUSTOM DESIGN" val="Jpw3zL3z"/>
  <p:tag name="ARTICULATE_DESIGN_ID_2024_LVC" val="svEMZ810"/>
  <p:tag name="ARTICULATE_SLIDE_THUMBNAIL_REFRESH" val="1"/>
  <p:tag name="ARTICULATE_PROJECT_OPEN" val="0"/>
  <p:tag name="ARTICULATE_SLIDE_COUNT" val="4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4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2594eb94b90c9f885ae2c4fbbb1e2d55">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5d1f9298ce61b3e1e605ec9248ab271c"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710CA7-1677-4FEF-BB79-0D184B93C257}">
  <ds:schemaRefs>
    <ds:schemaRef ds:uri="http://purl.org/dc/dcmitype/"/>
    <ds:schemaRef ds:uri="http://purl.org/dc/elements/1.1/"/>
    <ds:schemaRef ds:uri="http://purl.org/dc/terms/"/>
    <ds:schemaRef ds:uri="http://schemas.microsoft.com/office/2006/metadata/properties"/>
    <ds:schemaRef ds:uri="http://schemas.openxmlformats.org/package/2006/metadata/core-properties"/>
    <ds:schemaRef ds:uri="http://schemas.microsoft.com/office/infopath/2007/PartnerControls"/>
    <ds:schemaRef ds:uri="http://schemas.microsoft.com/office/2006/documentManagement/types"/>
    <ds:schemaRef ds:uri="13f9a36d-0581-4bbd-819e-2fae6181123e"/>
    <ds:schemaRef ds:uri="9e1c2a13-0740-49b5-a03d-96af0a780283"/>
    <ds:schemaRef ds:uri="http://www.w3.org/XML/1998/namespace"/>
  </ds:schemaRefs>
</ds:datastoreItem>
</file>

<file path=customXml/itemProps2.xml><?xml version="1.0" encoding="utf-8"?>
<ds:datastoreItem xmlns:ds="http://schemas.openxmlformats.org/officeDocument/2006/customXml" ds:itemID="{C0EE7C40-65A8-4A6E-911E-51151F573A59}">
  <ds:schemaRefs>
    <ds:schemaRef ds:uri="http://schemas.microsoft.com/sharepoint/v3/contenttype/forms"/>
  </ds:schemaRefs>
</ds:datastoreItem>
</file>

<file path=customXml/itemProps3.xml><?xml version="1.0" encoding="utf-8"?>
<ds:datastoreItem xmlns:ds="http://schemas.openxmlformats.org/officeDocument/2006/customXml" ds:itemID="{C58F1856-E1F6-48BA-97A5-36A00385120E}">
  <ds:schemaRefs>
    <ds:schemaRef ds:uri="13f9a36d-0581-4bbd-819e-2fae6181123e"/>
    <ds:schemaRef ds:uri="9e1c2a13-0740-49b5-a03d-96af0a7802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239</TotalTime>
  <Words>5880</Words>
  <Application>Microsoft Office PowerPoint</Application>
  <PresentationFormat>Custom</PresentationFormat>
  <Paragraphs>533</Paragraphs>
  <Slides>48</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Courier New</vt:lpstr>
      <vt:lpstr>Open Sans</vt:lpstr>
      <vt:lpstr>Open Sans SemiBold</vt:lpstr>
      <vt:lpstr>Open Sans SemiBold</vt:lpstr>
      <vt:lpstr>Segoe UI</vt:lpstr>
      <vt:lpstr>Söhne</vt:lpstr>
      <vt:lpstr>Space Grotesk</vt:lpstr>
      <vt:lpstr>2024_LVC</vt:lpstr>
      <vt:lpstr>PowerPoint Presentation</vt:lpstr>
      <vt:lpstr>PowerPoint Presentation</vt:lpstr>
      <vt:lpstr>PowerPoint Presentation</vt:lpstr>
      <vt:lpstr>PowerPoint Presentation</vt:lpstr>
      <vt:lpstr>PowerPoint Presentation</vt:lpstr>
      <vt:lpstr>Evolution from AI to Generative AI</vt:lpstr>
      <vt:lpstr>Generative AI</vt:lpstr>
      <vt:lpstr>Objectives of Generative AI</vt:lpstr>
      <vt:lpstr>Generative AI and LLM</vt:lpstr>
      <vt:lpstr>Large Language Models(LLM)</vt:lpstr>
      <vt:lpstr>Widely Used LLMs</vt:lpstr>
      <vt:lpstr>GenAI Tools</vt:lpstr>
      <vt:lpstr>Resume and Cover Letter Creation Using ChatGPT </vt:lpstr>
      <vt:lpstr>PowerPoint Presentation</vt:lpstr>
      <vt:lpstr>PowerPoint Presentation</vt:lpstr>
      <vt:lpstr>What Is a Prompt?</vt:lpstr>
      <vt:lpstr>How Prompts Work?</vt:lpstr>
      <vt:lpstr>Important Components of a Prompt</vt:lpstr>
      <vt:lpstr>Important Components of a Prompt: Example</vt:lpstr>
      <vt:lpstr>PowerPoint Presentation</vt:lpstr>
      <vt:lpstr>PowerPoint Presentation</vt:lpstr>
      <vt:lpstr>Day-to-Day Tasks ChatGPT Can Do</vt:lpstr>
      <vt:lpstr>Multilingual Book Translation Using ChatGPT </vt:lpstr>
      <vt:lpstr>LinkedIn Profile Creation Using ChatGPT</vt:lpstr>
      <vt:lpstr>Sentiment Analysis of User Reviews Using ChatGPT </vt:lpstr>
      <vt:lpstr>PowerPoint Presentation</vt:lpstr>
      <vt:lpstr>ChatGPT: Multimodal Capabilities</vt:lpstr>
      <vt:lpstr>ChatGPT: Multimodal Capabilities</vt:lpstr>
      <vt:lpstr>Exploring Multimodal Capabilities of ChatGPT</vt:lpstr>
      <vt:lpstr>Customer Feedback Analysis Using ChatGPT-4</vt:lpstr>
      <vt:lpstr>PowerPoint Presentation</vt:lpstr>
      <vt:lpstr>Comparison between ChatGPT 3.5,4, and 4o</vt:lpstr>
      <vt:lpstr>ChatGPT Comparison Based on a Use Case</vt:lpstr>
      <vt:lpstr>Comparison Based on a Prompt</vt:lpstr>
      <vt:lpstr>Explore GPTs: Categories of GPTs</vt:lpstr>
      <vt:lpstr>Writing GPTs: Write For Me</vt:lpstr>
      <vt:lpstr>The use of the Write For Me GPT for creating Marketing Content </vt:lpstr>
      <vt:lpstr>Productivity GPTs: Canva AI</vt:lpstr>
      <vt:lpstr>Creative Branding Makeover for Coffee Shops with Canva GPT</vt:lpstr>
      <vt:lpstr>Programming GPTs: DesignerGPT</vt:lpstr>
      <vt:lpstr>Creating a Website Design Using DesignerGPT</vt:lpstr>
      <vt:lpstr>Research and Analysis GPTs: Consensus</vt:lpstr>
      <vt:lpstr>Streamlining Literature Surveys on LLM Impact with Consensus GPT</vt:lpstr>
      <vt:lpstr>Education GPTs: Universal Primer </vt:lpstr>
      <vt:lpstr>Enhancing Learning with the Universal Primer GPT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Guwalani Kunal</cp:lastModifiedBy>
  <cp:revision>20</cp:revision>
  <dcterms:created xsi:type="dcterms:W3CDTF">2023-05-19T12:36:11Z</dcterms:created>
  <dcterms:modified xsi:type="dcterms:W3CDTF">2024-05-24T10:27:48Z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B652525E-EED5-4C91-8592-5DBEF40DB197</vt:lpwstr>
  </property>
  <property fmtid="{D5CDD505-2E9C-101B-9397-08002B2CF9AE}" pid="3" name="ArticulatePath">
    <vt:lpwstr>https://simplilearnsolution-my.sharepoint.com/personal/pistorage_simplilearn_com/Documents/Simplilearn Project Backup/Templates/01_Simplilearn Templates/LVC/2023_LVC/AIML_DS_LVC_Template_2023</vt:lpwstr>
  </property>
  <property fmtid="{D5CDD505-2E9C-101B-9397-08002B2CF9AE}" pid="4" name="ContentTypeId">
    <vt:lpwstr>0x010100730F2DDABBDF49409AAC83A5FD91EC22</vt:lpwstr>
  </property>
</Properties>
</file>